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1" r:id="rId4"/>
    <p:sldId id="267" r:id="rId5"/>
    <p:sldId id="258" r:id="rId6"/>
    <p:sldId id="264" r:id="rId7"/>
    <p:sldId id="295" r:id="rId8"/>
    <p:sldId id="296" r:id="rId9"/>
    <p:sldId id="260" r:id="rId10"/>
    <p:sldId id="263" r:id="rId11"/>
    <p:sldId id="266" r:id="rId12"/>
    <p:sldId id="279" r:id="rId13"/>
    <p:sldId id="283" r:id="rId14"/>
    <p:sldId id="289" r:id="rId15"/>
    <p:sldId id="288" r:id="rId16"/>
    <p:sldId id="287" r:id="rId17"/>
    <p:sldId id="284" r:id="rId18"/>
    <p:sldId id="297" r:id="rId19"/>
    <p:sldId id="298" r:id="rId20"/>
    <p:sldId id="280" r:id="rId21"/>
    <p:sldId id="290" r:id="rId22"/>
    <p:sldId id="281" r:id="rId23"/>
    <p:sldId id="291" r:id="rId24"/>
    <p:sldId id="285" r:id="rId25"/>
    <p:sldId id="293" r:id="rId26"/>
    <p:sldId id="292" r:id="rId27"/>
    <p:sldId id="299" r:id="rId28"/>
    <p:sldId id="294" r:id="rId29"/>
    <p:sldId id="276" r:id="rId30"/>
    <p:sldId id="277" r:id="rId31"/>
    <p:sldId id="282" r:id="rId32"/>
    <p:sldId id="300" r:id="rId33"/>
    <p:sldId id="301" r:id="rId3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Sredinom XVI. st. Ferdinand Habsburški ustrojava vojne posade u Hrvatskoj i Slavoniji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69193DA9-A892-4A67-BA83-3B97F2ABBF90}">
      <dgm:prSet custT="1"/>
      <dgm:spPr/>
      <dgm:t>
        <a:bodyPr/>
        <a:lstStyle/>
        <a:p>
          <a:r>
            <a:rPr lang="hr-HR" sz="2400" dirty="0"/>
            <a:t>Povezivanje vojnih posada u krajine – pogranična područja</a:t>
          </a:r>
          <a:endParaRPr lang="en-US" sz="2400" dirty="0"/>
        </a:p>
      </dgm:t>
    </dgm:pt>
    <dgm:pt modelId="{1FCDC4D0-65F9-4F3D-A4C0-18F4DA464BF3}" type="parTrans" cxnId="{3CA6C726-0050-4250-8142-D6121A5C3E75}">
      <dgm:prSet/>
      <dgm:spPr/>
    </dgm:pt>
    <dgm:pt modelId="{B3E1065E-7ED3-455E-9DFE-9C23B0C2AA07}" type="sibTrans" cxnId="{3CA6C726-0050-4250-8142-D6121A5C3E75}">
      <dgm:prSet/>
      <dgm:spPr/>
    </dgm:pt>
    <dgm:pt modelId="{27E7F0BB-0011-4416-A368-236BBA031BE4}">
      <dgm:prSet custT="1"/>
      <dgm:spPr/>
      <dgm:t>
        <a:bodyPr/>
        <a:lstStyle/>
        <a:p>
          <a:r>
            <a:rPr lang="hr-HR" sz="2400" dirty="0"/>
            <a:t>Vojna krajina – stalni sustav obrane od niza vojnih utvrda</a:t>
          </a:r>
          <a:endParaRPr lang="en-US" sz="2400" dirty="0"/>
        </a:p>
      </dgm:t>
    </dgm:pt>
    <dgm:pt modelId="{98EA921A-5BA6-4040-BAF7-BC7EFA1DE4E8}" type="parTrans" cxnId="{99803D3C-42F7-4762-A185-33358237E210}">
      <dgm:prSet/>
      <dgm:spPr/>
    </dgm:pt>
    <dgm:pt modelId="{3D37718C-325C-4C8B-AF48-807D761208EC}" type="sibTrans" cxnId="{99803D3C-42F7-4762-A185-33358237E210}">
      <dgm:prSet/>
      <dgm:spPr/>
    </dgm:pt>
    <dgm:pt modelId="{9746FB44-BE5F-48DC-AE70-EABABEC26AD1}">
      <dgm:prSet custT="1"/>
      <dgm:spPr/>
      <dgm:t>
        <a:bodyPr/>
        <a:lstStyle/>
        <a:p>
          <a:r>
            <a:rPr lang="hr-HR" sz="2400" dirty="0"/>
            <a:t>Hrvatska krajina osnovana južno od Kupe</a:t>
          </a:r>
          <a:endParaRPr lang="en-US" sz="2400" dirty="0"/>
        </a:p>
      </dgm:t>
    </dgm:pt>
    <dgm:pt modelId="{DB3F9668-8B8F-4ACB-A64E-03B314709C06}" type="parTrans" cxnId="{C40C96FD-D223-4AC7-AD97-D0957B6FDD95}">
      <dgm:prSet/>
      <dgm:spPr/>
    </dgm:pt>
    <dgm:pt modelId="{23CAF4C6-7D69-4CDB-823F-2DD2B8B2AC8B}" type="sibTrans" cxnId="{C40C96FD-D223-4AC7-AD97-D0957B6FDD95}">
      <dgm:prSet/>
      <dgm:spPr/>
    </dgm:pt>
    <dgm:pt modelId="{3652B7F7-5380-40A0-8501-54C4A69A237E}">
      <dgm:prSet custT="1"/>
      <dgm:spPr/>
      <dgm:t>
        <a:bodyPr/>
        <a:lstStyle/>
        <a:p>
          <a:r>
            <a:rPr lang="hr-HR" sz="2400" dirty="0"/>
            <a:t>1579. godine Karlovac postaje središte</a:t>
          </a:r>
          <a:endParaRPr lang="en-US" sz="2400" dirty="0"/>
        </a:p>
      </dgm:t>
    </dgm:pt>
    <dgm:pt modelId="{8F5EED75-0875-44B7-BC73-C7708FD6B536}" type="parTrans" cxnId="{228B7129-517C-4E5D-BF16-6FA5EBE05C6E}">
      <dgm:prSet/>
      <dgm:spPr/>
    </dgm:pt>
    <dgm:pt modelId="{FA3EEFB5-412D-4D4B-AE10-F4D0603A179F}" type="sibTrans" cxnId="{228B7129-517C-4E5D-BF16-6FA5EBE05C6E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1EEFF3-03B4-4EAB-ACE8-2D7068757B7A}" type="pres">
      <dgm:prSet presAssocID="{B3A67B5C-D29E-41C0-A8DE-11E0B0CBA32E}" presName="spacer" presStyleCnt="0"/>
      <dgm:spPr/>
    </dgm:pt>
    <dgm:pt modelId="{AE6739C2-6E9F-4F29-AB42-CABDE4F274CE}" type="pres">
      <dgm:prSet presAssocID="{69193DA9-A892-4A67-BA83-3B97F2ABBF9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15D3BA-C177-40DC-A32C-22BBA1809020}" type="pres">
      <dgm:prSet presAssocID="{B3E1065E-7ED3-455E-9DFE-9C23B0C2AA07}" presName="spacer" presStyleCnt="0"/>
      <dgm:spPr/>
    </dgm:pt>
    <dgm:pt modelId="{A9D85C39-EA8C-41A8-91A5-0B0932004AD4}" type="pres">
      <dgm:prSet presAssocID="{27E7F0BB-0011-4416-A368-236BBA031B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BCD5F1-5C0E-458D-91BA-563E7347F166}" type="pres">
      <dgm:prSet presAssocID="{3D37718C-325C-4C8B-AF48-807D761208EC}" presName="spacer" presStyleCnt="0"/>
      <dgm:spPr/>
    </dgm:pt>
    <dgm:pt modelId="{B09550AD-67AF-4184-8C21-AC6F10F17B52}" type="pres">
      <dgm:prSet presAssocID="{9746FB44-BE5F-48DC-AE70-EABABEC26A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E6C687-5D32-406A-BD3D-C3DCDBE85FFF}" type="pres">
      <dgm:prSet presAssocID="{23CAF4C6-7D69-4CDB-823F-2DD2B8B2AC8B}" presName="spacer" presStyleCnt="0"/>
      <dgm:spPr/>
    </dgm:pt>
    <dgm:pt modelId="{7A5FA3ED-86D3-46E0-A4E8-3C7E45479B90}" type="pres">
      <dgm:prSet presAssocID="{3652B7F7-5380-40A0-8501-54C4A69A23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15BB0D-D6AE-455F-A4DF-2D31FE70536C}" type="presOf" srcId="{27E7F0BB-0011-4416-A368-236BBA031BE4}" destId="{A9D85C39-EA8C-41A8-91A5-0B0932004AD4}" srcOrd="0" destOrd="0" presId="urn:microsoft.com/office/officeart/2005/8/layout/vList2"/>
    <dgm:cxn modelId="{D012D724-CCD9-494E-80D9-13843B36FED6}" type="presOf" srcId="{3652B7F7-5380-40A0-8501-54C4A69A237E}" destId="{7A5FA3ED-86D3-46E0-A4E8-3C7E45479B90}" srcOrd="0" destOrd="0" presId="urn:microsoft.com/office/officeart/2005/8/layout/vList2"/>
    <dgm:cxn modelId="{3CA6C726-0050-4250-8142-D6121A5C3E75}" srcId="{73935FAD-C8A1-479A-8104-077E9CAEBC49}" destId="{69193DA9-A892-4A67-BA83-3B97F2ABBF90}" srcOrd="1" destOrd="0" parTransId="{1FCDC4D0-65F9-4F3D-A4C0-18F4DA464BF3}" sibTransId="{B3E1065E-7ED3-455E-9DFE-9C23B0C2AA07}"/>
    <dgm:cxn modelId="{228B7129-517C-4E5D-BF16-6FA5EBE05C6E}" srcId="{73935FAD-C8A1-479A-8104-077E9CAEBC49}" destId="{3652B7F7-5380-40A0-8501-54C4A69A237E}" srcOrd="4" destOrd="0" parTransId="{8F5EED75-0875-44B7-BC73-C7708FD6B536}" sibTransId="{FA3EEFB5-412D-4D4B-AE10-F4D0603A179F}"/>
    <dgm:cxn modelId="{99803D3C-42F7-4762-A185-33358237E210}" srcId="{73935FAD-C8A1-479A-8104-077E9CAEBC49}" destId="{27E7F0BB-0011-4416-A368-236BBA031BE4}" srcOrd="2" destOrd="0" parTransId="{98EA921A-5BA6-4040-BAF7-BC7EFA1DE4E8}" sibTransId="{3D37718C-325C-4C8B-AF48-807D761208EC}"/>
    <dgm:cxn modelId="{54A65384-55B7-4C08-B486-AB1F909D896A}" type="presOf" srcId="{9746FB44-BE5F-48DC-AE70-EABABEC26AD1}" destId="{B09550AD-67AF-4184-8C21-AC6F10F17B52}" srcOrd="0" destOrd="0" presId="urn:microsoft.com/office/officeart/2005/8/layout/vList2"/>
    <dgm:cxn modelId="{616CC698-C4DF-4115-B631-FF873A0F20AD}" type="presOf" srcId="{69193DA9-A892-4A67-BA83-3B97F2ABBF90}" destId="{AE6739C2-6E9F-4F29-AB42-CABDE4F274CE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C40C96FD-D223-4AC7-AD97-D0957B6FDD95}" srcId="{73935FAD-C8A1-479A-8104-077E9CAEBC49}" destId="{9746FB44-BE5F-48DC-AE70-EABABEC26AD1}" srcOrd="3" destOrd="0" parTransId="{DB3F9668-8B8F-4ACB-A64E-03B314709C06}" sibTransId="{23CAF4C6-7D69-4CDB-823F-2DD2B8B2AC8B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0F7FBA6E-25AB-4B40-A10A-58DA45426B63}" type="presParOf" srcId="{0E522338-E12E-4374-BF15-1737B78C4C2A}" destId="{931EEFF3-03B4-4EAB-ACE8-2D7068757B7A}" srcOrd="1" destOrd="0" presId="urn:microsoft.com/office/officeart/2005/8/layout/vList2"/>
    <dgm:cxn modelId="{2F97FADC-506C-4056-9E9F-E0300825897F}" type="presParOf" srcId="{0E522338-E12E-4374-BF15-1737B78C4C2A}" destId="{AE6739C2-6E9F-4F29-AB42-CABDE4F274CE}" srcOrd="2" destOrd="0" presId="urn:microsoft.com/office/officeart/2005/8/layout/vList2"/>
    <dgm:cxn modelId="{9BF72ED0-2C06-404C-8CF3-D0C817049C3A}" type="presParOf" srcId="{0E522338-E12E-4374-BF15-1737B78C4C2A}" destId="{4015D3BA-C177-40DC-A32C-22BBA1809020}" srcOrd="3" destOrd="0" presId="urn:microsoft.com/office/officeart/2005/8/layout/vList2"/>
    <dgm:cxn modelId="{7ACDF833-445A-4BCF-9D0F-E078C062D80A}" type="presParOf" srcId="{0E522338-E12E-4374-BF15-1737B78C4C2A}" destId="{A9D85C39-EA8C-41A8-91A5-0B0932004AD4}" srcOrd="4" destOrd="0" presId="urn:microsoft.com/office/officeart/2005/8/layout/vList2"/>
    <dgm:cxn modelId="{25B862AA-1D99-429F-A1AC-A45D9DA457F0}" type="presParOf" srcId="{0E522338-E12E-4374-BF15-1737B78C4C2A}" destId="{46BCD5F1-5C0E-458D-91BA-563E7347F166}" srcOrd="5" destOrd="0" presId="urn:microsoft.com/office/officeart/2005/8/layout/vList2"/>
    <dgm:cxn modelId="{CBFABF30-5308-4DA6-A7DB-42EDEA5E23C4}" type="presParOf" srcId="{0E522338-E12E-4374-BF15-1737B78C4C2A}" destId="{B09550AD-67AF-4184-8C21-AC6F10F17B52}" srcOrd="6" destOrd="0" presId="urn:microsoft.com/office/officeart/2005/8/layout/vList2"/>
    <dgm:cxn modelId="{C2A44032-CB4C-47F4-BBF9-3DA518CEBF9B}" type="presParOf" srcId="{0E522338-E12E-4374-BF15-1737B78C4C2A}" destId="{68E6C687-5D32-406A-BD3D-C3DCDBE85FFF}" srcOrd="7" destOrd="0" presId="urn:microsoft.com/office/officeart/2005/8/layout/vList2"/>
    <dgm:cxn modelId="{0AAA9545-A26F-472C-9778-91B5C63378ED}" type="presParOf" srcId="{0E522338-E12E-4374-BF15-1737B78C4C2A}" destId="{7A5FA3ED-86D3-46E0-A4E8-3C7E45479B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EDB64D-99ED-49B8-9867-C180F9E4DAF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B23BEC-BC22-4570-97CB-CBBBB70C2D43}">
      <dgm:prSet custT="1"/>
      <dgm:spPr/>
      <dgm:t>
        <a:bodyPr/>
        <a:lstStyle/>
        <a:p>
          <a:r>
            <a:rPr lang="hr-HR" sz="2400" dirty="0"/>
            <a:t>Petar Zrinski proglašen veleizdajnikom i oduzeta mu banska čast</a:t>
          </a:r>
          <a:endParaRPr lang="en-US" sz="2400" dirty="0"/>
        </a:p>
      </dgm:t>
    </dgm:pt>
    <dgm:pt modelId="{6C2079EE-2B36-4535-828D-B099E6216E4D}" type="parTrans" cxnId="{CF439CE8-16D3-4E0D-B4F0-D72DBA4661ED}">
      <dgm:prSet/>
      <dgm:spPr/>
      <dgm:t>
        <a:bodyPr/>
        <a:lstStyle/>
        <a:p>
          <a:endParaRPr lang="en-US"/>
        </a:p>
      </dgm:t>
    </dgm:pt>
    <dgm:pt modelId="{8240EDCB-438B-41A8-81BA-444FB5CB643D}" type="sibTrans" cxnId="{CF439CE8-16D3-4E0D-B4F0-D72DBA4661ED}">
      <dgm:prSet/>
      <dgm:spPr/>
      <dgm:t>
        <a:bodyPr/>
        <a:lstStyle/>
        <a:p>
          <a:endParaRPr lang="en-US"/>
        </a:p>
      </dgm:t>
    </dgm:pt>
    <dgm:pt modelId="{8EB73B6C-B3FA-4C4E-A409-23962CA031B2}">
      <dgm:prSet custT="1"/>
      <dgm:spPr/>
      <dgm:t>
        <a:bodyPr/>
        <a:lstStyle/>
        <a:p>
          <a:r>
            <a:rPr lang="hr-HR" sz="2400" dirty="0"/>
            <a:t>Carska vojska osvajala posjede Zrinskih i Frankopana i nemilosrdno pljačkala</a:t>
          </a:r>
          <a:endParaRPr lang="en-US" sz="2400" dirty="0"/>
        </a:p>
      </dgm:t>
    </dgm:pt>
    <dgm:pt modelId="{027EA22C-87E4-4E59-B61D-097ECCBCBC2D}" type="parTrans" cxnId="{9F7127CE-818F-4C91-B23B-758E9ACDDA0C}">
      <dgm:prSet/>
      <dgm:spPr/>
      <dgm:t>
        <a:bodyPr/>
        <a:lstStyle/>
        <a:p>
          <a:endParaRPr lang="en-US"/>
        </a:p>
      </dgm:t>
    </dgm:pt>
    <dgm:pt modelId="{F867A796-DB06-47E1-8FE9-539AF35AC4BA}" type="sibTrans" cxnId="{9F7127CE-818F-4C91-B23B-758E9ACDDA0C}">
      <dgm:prSet/>
      <dgm:spPr/>
      <dgm:t>
        <a:bodyPr/>
        <a:lstStyle/>
        <a:p>
          <a:endParaRPr lang="en-US"/>
        </a:p>
      </dgm:t>
    </dgm:pt>
    <dgm:pt modelId="{53CBC7C4-90FE-410B-AC05-E8D7B0C6EA25}">
      <dgm:prSet custT="1"/>
      <dgm:spPr/>
      <dgm:t>
        <a:bodyPr/>
        <a:lstStyle/>
        <a:p>
          <a:r>
            <a:rPr lang="hr-HR" sz="2400" dirty="0"/>
            <a:t>1670. godine Petar Zrinski </a:t>
          </a:r>
          <a:r>
            <a:rPr lang="hr-HR" sz="2400" dirty="0" err="1"/>
            <a:t>Fran</a:t>
          </a:r>
          <a:r>
            <a:rPr lang="hr-HR" sz="2400" dirty="0"/>
            <a:t> Krsto Frankopan odlaze u Beč na pregovore </a:t>
          </a:r>
          <a:endParaRPr lang="en-US" sz="2400" dirty="0"/>
        </a:p>
      </dgm:t>
    </dgm:pt>
    <dgm:pt modelId="{185718D2-B3E3-4AA1-8DF1-082AA9DD686A}" type="parTrans" cxnId="{8CDA0F19-84AF-4D9E-AA14-38F4A8DCEC82}">
      <dgm:prSet/>
      <dgm:spPr/>
      <dgm:t>
        <a:bodyPr/>
        <a:lstStyle/>
        <a:p>
          <a:endParaRPr lang="hr-HR"/>
        </a:p>
      </dgm:t>
    </dgm:pt>
    <dgm:pt modelId="{B91ADF1C-C2DD-400D-AD81-A0579D5D0807}" type="sibTrans" cxnId="{8CDA0F19-84AF-4D9E-AA14-38F4A8DCEC82}">
      <dgm:prSet/>
      <dgm:spPr/>
      <dgm:t>
        <a:bodyPr/>
        <a:lstStyle/>
        <a:p>
          <a:endParaRPr lang="hr-HR"/>
        </a:p>
      </dgm:t>
    </dgm:pt>
    <dgm:pt modelId="{0C5EFE5F-80A1-4E6F-8D00-81A2B1CAA5C2}" type="pres">
      <dgm:prSet presAssocID="{F4EDB64D-99ED-49B8-9867-C180F9E4DA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86EE8-141A-48B0-8548-3F430C649DBE}" type="pres">
      <dgm:prSet presAssocID="{F8B23BEC-BC22-4570-97CB-CBBBB70C2D43}" presName="hierRoot1" presStyleCnt="0"/>
      <dgm:spPr/>
    </dgm:pt>
    <dgm:pt modelId="{A3BA2991-C33F-4849-93A2-7562E142CE91}" type="pres">
      <dgm:prSet presAssocID="{F8B23BEC-BC22-4570-97CB-CBBBB70C2D43}" presName="composite" presStyleCnt="0"/>
      <dgm:spPr/>
    </dgm:pt>
    <dgm:pt modelId="{43DD7C9B-585B-47B9-A742-CA827187C255}" type="pres">
      <dgm:prSet presAssocID="{F8B23BEC-BC22-4570-97CB-CBBBB70C2D43}" presName="background" presStyleLbl="node0" presStyleIdx="0" presStyleCnt="3"/>
      <dgm:spPr/>
    </dgm:pt>
    <dgm:pt modelId="{AC3568E7-F803-4308-97FF-595844D11C8B}" type="pres">
      <dgm:prSet presAssocID="{F8B23BEC-BC22-4570-97CB-CBBBB70C2D43}" presName="text" presStyleLbl="fgAcc0" presStyleIdx="0" presStyleCnt="3">
        <dgm:presLayoutVars>
          <dgm:chPref val="3"/>
        </dgm:presLayoutVars>
      </dgm:prSet>
      <dgm:spPr/>
    </dgm:pt>
    <dgm:pt modelId="{5C101D6E-048A-4D82-98D5-14B1ED7B1978}" type="pres">
      <dgm:prSet presAssocID="{F8B23BEC-BC22-4570-97CB-CBBBB70C2D43}" presName="hierChild2" presStyleCnt="0"/>
      <dgm:spPr/>
    </dgm:pt>
    <dgm:pt modelId="{0800034A-7A3E-4B3A-B3A7-B2F49378F3A3}" type="pres">
      <dgm:prSet presAssocID="{8EB73B6C-B3FA-4C4E-A409-23962CA031B2}" presName="hierRoot1" presStyleCnt="0"/>
      <dgm:spPr/>
    </dgm:pt>
    <dgm:pt modelId="{A80F460C-B317-455B-A3BA-3393ABEC464B}" type="pres">
      <dgm:prSet presAssocID="{8EB73B6C-B3FA-4C4E-A409-23962CA031B2}" presName="composite" presStyleCnt="0"/>
      <dgm:spPr/>
    </dgm:pt>
    <dgm:pt modelId="{29656ADE-A7E9-4DBF-AAE0-A53D412EAEF6}" type="pres">
      <dgm:prSet presAssocID="{8EB73B6C-B3FA-4C4E-A409-23962CA031B2}" presName="background" presStyleLbl="node0" presStyleIdx="1" presStyleCnt="3"/>
      <dgm:spPr/>
    </dgm:pt>
    <dgm:pt modelId="{00235AC7-0FBA-4D93-9FC6-A3D480012F74}" type="pres">
      <dgm:prSet presAssocID="{8EB73B6C-B3FA-4C4E-A409-23962CA031B2}" presName="text" presStyleLbl="fgAcc0" presStyleIdx="1" presStyleCnt="3" custScaleX="115393">
        <dgm:presLayoutVars>
          <dgm:chPref val="3"/>
        </dgm:presLayoutVars>
      </dgm:prSet>
      <dgm:spPr/>
    </dgm:pt>
    <dgm:pt modelId="{100FD927-B32A-473B-820F-0EBC615DCA3A}" type="pres">
      <dgm:prSet presAssocID="{8EB73B6C-B3FA-4C4E-A409-23962CA031B2}" presName="hierChild2" presStyleCnt="0"/>
      <dgm:spPr/>
    </dgm:pt>
    <dgm:pt modelId="{316D1327-0F83-4ED8-962E-B9B853ECD850}" type="pres">
      <dgm:prSet presAssocID="{53CBC7C4-90FE-410B-AC05-E8D7B0C6EA25}" presName="hierRoot1" presStyleCnt="0"/>
      <dgm:spPr/>
    </dgm:pt>
    <dgm:pt modelId="{FAD3E488-F583-4455-BF2D-6966EB3BD280}" type="pres">
      <dgm:prSet presAssocID="{53CBC7C4-90FE-410B-AC05-E8D7B0C6EA25}" presName="composite" presStyleCnt="0"/>
      <dgm:spPr/>
    </dgm:pt>
    <dgm:pt modelId="{AEC612A9-F222-4857-966C-0F58A3B10D3F}" type="pres">
      <dgm:prSet presAssocID="{53CBC7C4-90FE-410B-AC05-E8D7B0C6EA25}" presName="background" presStyleLbl="node0" presStyleIdx="2" presStyleCnt="3"/>
      <dgm:spPr/>
    </dgm:pt>
    <dgm:pt modelId="{ED5C8BE0-7112-4FB8-879E-C00F7973A7B5}" type="pres">
      <dgm:prSet presAssocID="{53CBC7C4-90FE-410B-AC05-E8D7B0C6EA25}" presName="text" presStyleLbl="fgAcc0" presStyleIdx="2" presStyleCnt="3">
        <dgm:presLayoutVars>
          <dgm:chPref val="3"/>
        </dgm:presLayoutVars>
      </dgm:prSet>
      <dgm:spPr/>
    </dgm:pt>
    <dgm:pt modelId="{A2DE1A21-EF72-4982-BDCE-FDBD6F6AA84C}" type="pres">
      <dgm:prSet presAssocID="{53CBC7C4-90FE-410B-AC05-E8D7B0C6EA25}" presName="hierChild2" presStyleCnt="0"/>
      <dgm:spPr/>
    </dgm:pt>
  </dgm:ptLst>
  <dgm:cxnLst>
    <dgm:cxn modelId="{8CDA0F19-84AF-4D9E-AA14-38F4A8DCEC82}" srcId="{F4EDB64D-99ED-49B8-9867-C180F9E4DAF4}" destId="{53CBC7C4-90FE-410B-AC05-E8D7B0C6EA25}" srcOrd="2" destOrd="0" parTransId="{185718D2-B3E3-4AA1-8DF1-082AA9DD686A}" sibTransId="{B91ADF1C-C2DD-400D-AD81-A0579D5D0807}"/>
    <dgm:cxn modelId="{B7AE922C-B049-438B-8451-B983A46F2CE3}" type="presOf" srcId="{F4EDB64D-99ED-49B8-9867-C180F9E4DAF4}" destId="{0C5EFE5F-80A1-4E6F-8D00-81A2B1CAA5C2}" srcOrd="0" destOrd="0" presId="urn:microsoft.com/office/officeart/2005/8/layout/hierarchy1"/>
    <dgm:cxn modelId="{450B6E5F-965B-4745-883B-F3097EE521F2}" type="presOf" srcId="{53CBC7C4-90FE-410B-AC05-E8D7B0C6EA25}" destId="{ED5C8BE0-7112-4FB8-879E-C00F7973A7B5}" srcOrd="0" destOrd="0" presId="urn:microsoft.com/office/officeart/2005/8/layout/hierarchy1"/>
    <dgm:cxn modelId="{33E08D92-8DDD-432B-BC09-CB9D19B70BE4}" type="presOf" srcId="{8EB73B6C-B3FA-4C4E-A409-23962CA031B2}" destId="{00235AC7-0FBA-4D93-9FC6-A3D480012F74}" srcOrd="0" destOrd="0" presId="urn:microsoft.com/office/officeart/2005/8/layout/hierarchy1"/>
    <dgm:cxn modelId="{7A2543B8-893F-4030-8806-E4681107380F}" type="presOf" srcId="{F8B23BEC-BC22-4570-97CB-CBBBB70C2D43}" destId="{AC3568E7-F803-4308-97FF-595844D11C8B}" srcOrd="0" destOrd="0" presId="urn:microsoft.com/office/officeart/2005/8/layout/hierarchy1"/>
    <dgm:cxn modelId="{9F7127CE-818F-4C91-B23B-758E9ACDDA0C}" srcId="{F4EDB64D-99ED-49B8-9867-C180F9E4DAF4}" destId="{8EB73B6C-B3FA-4C4E-A409-23962CA031B2}" srcOrd="1" destOrd="0" parTransId="{027EA22C-87E4-4E59-B61D-097ECCBCBC2D}" sibTransId="{F867A796-DB06-47E1-8FE9-539AF35AC4BA}"/>
    <dgm:cxn modelId="{CF439CE8-16D3-4E0D-B4F0-D72DBA4661ED}" srcId="{F4EDB64D-99ED-49B8-9867-C180F9E4DAF4}" destId="{F8B23BEC-BC22-4570-97CB-CBBBB70C2D43}" srcOrd="0" destOrd="0" parTransId="{6C2079EE-2B36-4535-828D-B099E6216E4D}" sibTransId="{8240EDCB-438B-41A8-81BA-444FB5CB643D}"/>
    <dgm:cxn modelId="{40CDAF07-5369-4A7E-8FA6-29A1C50AF26B}" type="presParOf" srcId="{0C5EFE5F-80A1-4E6F-8D00-81A2B1CAA5C2}" destId="{29086EE8-141A-48B0-8548-3F430C649DBE}" srcOrd="0" destOrd="0" presId="urn:microsoft.com/office/officeart/2005/8/layout/hierarchy1"/>
    <dgm:cxn modelId="{F9B7AF76-20A0-49F1-BBFB-0E71EA51230D}" type="presParOf" srcId="{29086EE8-141A-48B0-8548-3F430C649DBE}" destId="{A3BA2991-C33F-4849-93A2-7562E142CE91}" srcOrd="0" destOrd="0" presId="urn:microsoft.com/office/officeart/2005/8/layout/hierarchy1"/>
    <dgm:cxn modelId="{75F90406-F787-4A31-9731-27284B327C73}" type="presParOf" srcId="{A3BA2991-C33F-4849-93A2-7562E142CE91}" destId="{43DD7C9B-585B-47B9-A742-CA827187C255}" srcOrd="0" destOrd="0" presId="urn:microsoft.com/office/officeart/2005/8/layout/hierarchy1"/>
    <dgm:cxn modelId="{14BBCFB1-F897-4F15-A61B-2DC8AD2A79A7}" type="presParOf" srcId="{A3BA2991-C33F-4849-93A2-7562E142CE91}" destId="{AC3568E7-F803-4308-97FF-595844D11C8B}" srcOrd="1" destOrd="0" presId="urn:microsoft.com/office/officeart/2005/8/layout/hierarchy1"/>
    <dgm:cxn modelId="{B4355D2E-C435-403D-B4F9-2505AD9CC611}" type="presParOf" srcId="{29086EE8-141A-48B0-8548-3F430C649DBE}" destId="{5C101D6E-048A-4D82-98D5-14B1ED7B1978}" srcOrd="1" destOrd="0" presId="urn:microsoft.com/office/officeart/2005/8/layout/hierarchy1"/>
    <dgm:cxn modelId="{FCFA6EB9-9CD3-4842-96FD-A9FC921C4800}" type="presParOf" srcId="{0C5EFE5F-80A1-4E6F-8D00-81A2B1CAA5C2}" destId="{0800034A-7A3E-4B3A-B3A7-B2F49378F3A3}" srcOrd="1" destOrd="0" presId="urn:microsoft.com/office/officeart/2005/8/layout/hierarchy1"/>
    <dgm:cxn modelId="{669F6983-C0A1-43F4-B417-50C4178FD923}" type="presParOf" srcId="{0800034A-7A3E-4B3A-B3A7-B2F49378F3A3}" destId="{A80F460C-B317-455B-A3BA-3393ABEC464B}" srcOrd="0" destOrd="0" presId="urn:microsoft.com/office/officeart/2005/8/layout/hierarchy1"/>
    <dgm:cxn modelId="{D160D25E-3C60-4942-A7E8-E9A43D4AEB3E}" type="presParOf" srcId="{A80F460C-B317-455B-A3BA-3393ABEC464B}" destId="{29656ADE-A7E9-4DBF-AAE0-A53D412EAEF6}" srcOrd="0" destOrd="0" presId="urn:microsoft.com/office/officeart/2005/8/layout/hierarchy1"/>
    <dgm:cxn modelId="{DC6C7287-982D-4E20-ADD9-B99721E280AD}" type="presParOf" srcId="{A80F460C-B317-455B-A3BA-3393ABEC464B}" destId="{00235AC7-0FBA-4D93-9FC6-A3D480012F74}" srcOrd="1" destOrd="0" presId="urn:microsoft.com/office/officeart/2005/8/layout/hierarchy1"/>
    <dgm:cxn modelId="{5B11B24E-E63E-4073-BDB9-55EF7F19CCB0}" type="presParOf" srcId="{0800034A-7A3E-4B3A-B3A7-B2F49378F3A3}" destId="{100FD927-B32A-473B-820F-0EBC615DCA3A}" srcOrd="1" destOrd="0" presId="urn:microsoft.com/office/officeart/2005/8/layout/hierarchy1"/>
    <dgm:cxn modelId="{C6CB9BF8-8BA3-4EC3-90FF-1FD27A449786}" type="presParOf" srcId="{0C5EFE5F-80A1-4E6F-8D00-81A2B1CAA5C2}" destId="{316D1327-0F83-4ED8-962E-B9B853ECD850}" srcOrd="2" destOrd="0" presId="urn:microsoft.com/office/officeart/2005/8/layout/hierarchy1"/>
    <dgm:cxn modelId="{755A9E74-CFA0-480B-8A99-9E3840B1D48B}" type="presParOf" srcId="{316D1327-0F83-4ED8-962E-B9B853ECD850}" destId="{FAD3E488-F583-4455-BF2D-6966EB3BD280}" srcOrd="0" destOrd="0" presId="urn:microsoft.com/office/officeart/2005/8/layout/hierarchy1"/>
    <dgm:cxn modelId="{48EB27FF-BBCA-46DC-B465-884BF34C30D1}" type="presParOf" srcId="{FAD3E488-F583-4455-BF2D-6966EB3BD280}" destId="{AEC612A9-F222-4857-966C-0F58A3B10D3F}" srcOrd="0" destOrd="0" presId="urn:microsoft.com/office/officeart/2005/8/layout/hierarchy1"/>
    <dgm:cxn modelId="{39A6E395-C9B4-43F3-8C90-4E72016154C6}" type="presParOf" srcId="{FAD3E488-F583-4455-BF2D-6966EB3BD280}" destId="{ED5C8BE0-7112-4FB8-879E-C00F7973A7B5}" srcOrd="1" destOrd="0" presId="urn:microsoft.com/office/officeart/2005/8/layout/hierarchy1"/>
    <dgm:cxn modelId="{16FD91AA-42A6-45D9-8B45-6A99DFA2A8A9}" type="presParOf" srcId="{316D1327-0F83-4ED8-962E-B9B853ECD850}" destId="{A2DE1A21-EF72-4982-BDCE-FDBD6F6AA8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4ABD4F-026F-402B-A44A-D07B795D2A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8A0CE-823F-4032-9A00-FA5D9B63F047}">
      <dgm:prSet/>
      <dgm:spPr/>
      <dgm:t>
        <a:bodyPr/>
        <a:lstStyle/>
        <a:p>
          <a:r>
            <a:rPr lang="hr-HR"/>
            <a:t>Unatoč obećanjima, Petar i Fran Krsto uhićeni i podvrgnuti istrazi</a:t>
          </a:r>
          <a:endParaRPr lang="en-US"/>
        </a:p>
      </dgm:t>
    </dgm:pt>
    <dgm:pt modelId="{B867F6B0-02FB-4DA3-A108-F0871D06F6AE}" type="parTrans" cxnId="{89E397C0-B4D0-4568-B939-8E7763809EF6}">
      <dgm:prSet/>
      <dgm:spPr/>
      <dgm:t>
        <a:bodyPr/>
        <a:lstStyle/>
        <a:p>
          <a:endParaRPr lang="en-US"/>
        </a:p>
      </dgm:t>
    </dgm:pt>
    <dgm:pt modelId="{E886E7A1-54DA-4CBE-B53F-B3394F493B8D}" type="sibTrans" cxnId="{89E397C0-B4D0-4568-B939-8E7763809EF6}">
      <dgm:prSet/>
      <dgm:spPr/>
      <dgm:t>
        <a:bodyPr/>
        <a:lstStyle/>
        <a:p>
          <a:endParaRPr lang="en-US"/>
        </a:p>
      </dgm:t>
    </dgm:pt>
    <dgm:pt modelId="{196BD29F-C213-4855-A617-580D38081991}">
      <dgm:prSet/>
      <dgm:spPr/>
      <dgm:t>
        <a:bodyPr/>
        <a:lstStyle/>
        <a:p>
          <a:r>
            <a:rPr lang="hr-HR" dirty="0"/>
            <a:t>Nakon godinu dana osuđeni na smrt za veleizdaju</a:t>
          </a:r>
          <a:endParaRPr lang="en-US" dirty="0"/>
        </a:p>
      </dgm:t>
    </dgm:pt>
    <dgm:pt modelId="{40B2B531-4DC2-42EF-96C9-74E12A54526A}" type="parTrans" cxnId="{381FAA19-D023-4175-8044-149016866784}">
      <dgm:prSet/>
      <dgm:spPr/>
      <dgm:t>
        <a:bodyPr/>
        <a:lstStyle/>
        <a:p>
          <a:endParaRPr lang="en-US"/>
        </a:p>
      </dgm:t>
    </dgm:pt>
    <dgm:pt modelId="{79C2FB21-3BA5-4BB7-A552-E77B8E7400AB}" type="sibTrans" cxnId="{381FAA19-D023-4175-8044-149016866784}">
      <dgm:prSet/>
      <dgm:spPr/>
      <dgm:t>
        <a:bodyPr/>
        <a:lstStyle/>
        <a:p>
          <a:endParaRPr lang="en-US"/>
        </a:p>
      </dgm:t>
    </dgm:pt>
    <dgm:pt modelId="{69AFAEDC-8714-4BE9-860E-968DC7FF5E98}">
      <dgm:prSet/>
      <dgm:spPr/>
      <dgm:t>
        <a:bodyPr/>
        <a:lstStyle/>
        <a:p>
          <a:r>
            <a:rPr lang="hr-HR" dirty="0"/>
            <a:t>30. travnja 1671. godine pogubljeni u Bečkome Novome Mjestu</a:t>
          </a:r>
          <a:endParaRPr lang="en-US" dirty="0"/>
        </a:p>
      </dgm:t>
    </dgm:pt>
    <dgm:pt modelId="{265FB2C7-EBA7-4F77-A101-B2B9884CE407}" type="parTrans" cxnId="{37FD83C0-FB18-4BBD-9F5B-1C77D65F7542}">
      <dgm:prSet/>
      <dgm:spPr/>
      <dgm:t>
        <a:bodyPr/>
        <a:lstStyle/>
        <a:p>
          <a:endParaRPr lang="hr-HR"/>
        </a:p>
      </dgm:t>
    </dgm:pt>
    <dgm:pt modelId="{7685B494-3216-4A5B-BB4C-3E581CC558FC}" type="sibTrans" cxnId="{37FD83C0-FB18-4BBD-9F5B-1C77D65F7542}">
      <dgm:prSet/>
      <dgm:spPr/>
      <dgm:t>
        <a:bodyPr/>
        <a:lstStyle/>
        <a:p>
          <a:endParaRPr lang="hr-HR"/>
        </a:p>
      </dgm:t>
    </dgm:pt>
    <dgm:pt modelId="{F42645B9-98FC-4BF6-A453-6092009A1E5C}" type="pres">
      <dgm:prSet presAssocID="{764ABD4F-026F-402B-A44A-D07B795D2A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104F9-B597-4256-8F19-D5D4CA591618}" type="pres">
      <dgm:prSet presAssocID="{51C8A0CE-823F-4032-9A00-FA5D9B63F047}" presName="hierRoot1" presStyleCnt="0"/>
      <dgm:spPr/>
    </dgm:pt>
    <dgm:pt modelId="{09C1B14F-0E5A-430F-9EA6-85A86E73B962}" type="pres">
      <dgm:prSet presAssocID="{51C8A0CE-823F-4032-9A00-FA5D9B63F047}" presName="composite" presStyleCnt="0"/>
      <dgm:spPr/>
    </dgm:pt>
    <dgm:pt modelId="{5F0C1BC3-90A9-4DE9-ADEA-47E287239EFB}" type="pres">
      <dgm:prSet presAssocID="{51C8A0CE-823F-4032-9A00-FA5D9B63F047}" presName="background" presStyleLbl="node0" presStyleIdx="0" presStyleCnt="3"/>
      <dgm:spPr/>
    </dgm:pt>
    <dgm:pt modelId="{74DA28D6-1A0A-466A-BEAF-D7D177920F62}" type="pres">
      <dgm:prSet presAssocID="{51C8A0CE-823F-4032-9A00-FA5D9B63F047}" presName="text" presStyleLbl="fgAcc0" presStyleIdx="0" presStyleCnt="3">
        <dgm:presLayoutVars>
          <dgm:chPref val="3"/>
        </dgm:presLayoutVars>
      </dgm:prSet>
      <dgm:spPr/>
    </dgm:pt>
    <dgm:pt modelId="{C94B633D-1F79-42E3-9177-C6BE98BF3F76}" type="pres">
      <dgm:prSet presAssocID="{51C8A0CE-823F-4032-9A00-FA5D9B63F047}" presName="hierChild2" presStyleCnt="0"/>
      <dgm:spPr/>
    </dgm:pt>
    <dgm:pt modelId="{5ABE4C51-17E8-4592-87C7-4831866A368B}" type="pres">
      <dgm:prSet presAssocID="{196BD29F-C213-4855-A617-580D38081991}" presName="hierRoot1" presStyleCnt="0"/>
      <dgm:spPr/>
    </dgm:pt>
    <dgm:pt modelId="{4D622E6A-779A-449C-B223-A5E58C7D7BDC}" type="pres">
      <dgm:prSet presAssocID="{196BD29F-C213-4855-A617-580D38081991}" presName="composite" presStyleCnt="0"/>
      <dgm:spPr/>
    </dgm:pt>
    <dgm:pt modelId="{E0E41193-19A0-42D3-A113-7379AE75A748}" type="pres">
      <dgm:prSet presAssocID="{196BD29F-C213-4855-A617-580D38081991}" presName="background" presStyleLbl="node0" presStyleIdx="1" presStyleCnt="3"/>
      <dgm:spPr/>
    </dgm:pt>
    <dgm:pt modelId="{C5061AE7-73F9-46DE-B678-ED280A4B8FDB}" type="pres">
      <dgm:prSet presAssocID="{196BD29F-C213-4855-A617-580D38081991}" presName="text" presStyleLbl="fgAcc0" presStyleIdx="1" presStyleCnt="3">
        <dgm:presLayoutVars>
          <dgm:chPref val="3"/>
        </dgm:presLayoutVars>
      </dgm:prSet>
      <dgm:spPr/>
    </dgm:pt>
    <dgm:pt modelId="{5950E198-A47B-4EEE-A945-71E596C8B038}" type="pres">
      <dgm:prSet presAssocID="{196BD29F-C213-4855-A617-580D38081991}" presName="hierChild2" presStyleCnt="0"/>
      <dgm:spPr/>
    </dgm:pt>
    <dgm:pt modelId="{E109D5A5-5E63-4EC9-B4DF-2131E09CD923}" type="pres">
      <dgm:prSet presAssocID="{69AFAEDC-8714-4BE9-860E-968DC7FF5E98}" presName="hierRoot1" presStyleCnt="0"/>
      <dgm:spPr/>
    </dgm:pt>
    <dgm:pt modelId="{5FA5E751-E3FE-453D-AACB-DBA8FE66B339}" type="pres">
      <dgm:prSet presAssocID="{69AFAEDC-8714-4BE9-860E-968DC7FF5E98}" presName="composite" presStyleCnt="0"/>
      <dgm:spPr/>
    </dgm:pt>
    <dgm:pt modelId="{B8F1D135-A8D8-496D-91AF-20FA4C1D8D3B}" type="pres">
      <dgm:prSet presAssocID="{69AFAEDC-8714-4BE9-860E-968DC7FF5E98}" presName="background" presStyleLbl="node0" presStyleIdx="2" presStyleCnt="3"/>
      <dgm:spPr/>
    </dgm:pt>
    <dgm:pt modelId="{14D7C0BC-C28C-4572-8050-513E311E2113}" type="pres">
      <dgm:prSet presAssocID="{69AFAEDC-8714-4BE9-860E-968DC7FF5E98}" presName="text" presStyleLbl="fgAcc0" presStyleIdx="2" presStyleCnt="3">
        <dgm:presLayoutVars>
          <dgm:chPref val="3"/>
        </dgm:presLayoutVars>
      </dgm:prSet>
      <dgm:spPr/>
    </dgm:pt>
    <dgm:pt modelId="{2FBC15A4-2C27-436B-B3E1-49D428E3146C}" type="pres">
      <dgm:prSet presAssocID="{69AFAEDC-8714-4BE9-860E-968DC7FF5E98}" presName="hierChild2" presStyleCnt="0"/>
      <dgm:spPr/>
    </dgm:pt>
  </dgm:ptLst>
  <dgm:cxnLst>
    <dgm:cxn modelId="{5851000B-9B2A-4AB7-8E5E-C562B2F4299B}" type="presOf" srcId="{764ABD4F-026F-402B-A44A-D07B795D2AE2}" destId="{F42645B9-98FC-4BF6-A453-6092009A1E5C}" srcOrd="0" destOrd="0" presId="urn:microsoft.com/office/officeart/2005/8/layout/hierarchy1"/>
    <dgm:cxn modelId="{381FAA19-D023-4175-8044-149016866784}" srcId="{764ABD4F-026F-402B-A44A-D07B795D2AE2}" destId="{196BD29F-C213-4855-A617-580D38081991}" srcOrd="1" destOrd="0" parTransId="{40B2B531-4DC2-42EF-96C9-74E12A54526A}" sibTransId="{79C2FB21-3BA5-4BB7-A552-E77B8E7400AB}"/>
    <dgm:cxn modelId="{3BBDAC83-84AD-4CE2-8A50-43774C77822C}" type="presOf" srcId="{69AFAEDC-8714-4BE9-860E-968DC7FF5E98}" destId="{14D7C0BC-C28C-4572-8050-513E311E2113}" srcOrd="0" destOrd="0" presId="urn:microsoft.com/office/officeart/2005/8/layout/hierarchy1"/>
    <dgm:cxn modelId="{80558C8F-5F2F-4774-980E-79731826ADE1}" type="presOf" srcId="{51C8A0CE-823F-4032-9A00-FA5D9B63F047}" destId="{74DA28D6-1A0A-466A-BEAF-D7D177920F62}" srcOrd="0" destOrd="0" presId="urn:microsoft.com/office/officeart/2005/8/layout/hierarchy1"/>
    <dgm:cxn modelId="{DD3C9FBA-AA29-4F97-9564-7F0F9DA4A649}" type="presOf" srcId="{196BD29F-C213-4855-A617-580D38081991}" destId="{C5061AE7-73F9-46DE-B678-ED280A4B8FDB}" srcOrd="0" destOrd="0" presId="urn:microsoft.com/office/officeart/2005/8/layout/hierarchy1"/>
    <dgm:cxn modelId="{37FD83C0-FB18-4BBD-9F5B-1C77D65F7542}" srcId="{764ABD4F-026F-402B-A44A-D07B795D2AE2}" destId="{69AFAEDC-8714-4BE9-860E-968DC7FF5E98}" srcOrd="2" destOrd="0" parTransId="{265FB2C7-EBA7-4F77-A101-B2B9884CE407}" sibTransId="{7685B494-3216-4A5B-BB4C-3E581CC558FC}"/>
    <dgm:cxn modelId="{89E397C0-B4D0-4568-B939-8E7763809EF6}" srcId="{764ABD4F-026F-402B-A44A-D07B795D2AE2}" destId="{51C8A0CE-823F-4032-9A00-FA5D9B63F047}" srcOrd="0" destOrd="0" parTransId="{B867F6B0-02FB-4DA3-A108-F0871D06F6AE}" sibTransId="{E886E7A1-54DA-4CBE-B53F-B3394F493B8D}"/>
    <dgm:cxn modelId="{9D1B6A53-4CE0-45E3-BDD9-F34F2004DF74}" type="presParOf" srcId="{F42645B9-98FC-4BF6-A453-6092009A1E5C}" destId="{B9E104F9-B597-4256-8F19-D5D4CA591618}" srcOrd="0" destOrd="0" presId="urn:microsoft.com/office/officeart/2005/8/layout/hierarchy1"/>
    <dgm:cxn modelId="{E98CCF6E-BBF3-4E52-88EF-BF28B4E34D12}" type="presParOf" srcId="{B9E104F9-B597-4256-8F19-D5D4CA591618}" destId="{09C1B14F-0E5A-430F-9EA6-85A86E73B962}" srcOrd="0" destOrd="0" presId="urn:microsoft.com/office/officeart/2005/8/layout/hierarchy1"/>
    <dgm:cxn modelId="{B442A78E-29CC-4593-930F-E58B8C864455}" type="presParOf" srcId="{09C1B14F-0E5A-430F-9EA6-85A86E73B962}" destId="{5F0C1BC3-90A9-4DE9-ADEA-47E287239EFB}" srcOrd="0" destOrd="0" presId="urn:microsoft.com/office/officeart/2005/8/layout/hierarchy1"/>
    <dgm:cxn modelId="{D150F365-255C-4F43-84C8-1C83C56359E4}" type="presParOf" srcId="{09C1B14F-0E5A-430F-9EA6-85A86E73B962}" destId="{74DA28D6-1A0A-466A-BEAF-D7D177920F62}" srcOrd="1" destOrd="0" presId="urn:microsoft.com/office/officeart/2005/8/layout/hierarchy1"/>
    <dgm:cxn modelId="{FAFD725B-4439-4D76-AB1B-6CD936E867EB}" type="presParOf" srcId="{B9E104F9-B597-4256-8F19-D5D4CA591618}" destId="{C94B633D-1F79-42E3-9177-C6BE98BF3F76}" srcOrd="1" destOrd="0" presId="urn:microsoft.com/office/officeart/2005/8/layout/hierarchy1"/>
    <dgm:cxn modelId="{EAF0831B-7A36-4218-818D-31E5E1002993}" type="presParOf" srcId="{F42645B9-98FC-4BF6-A453-6092009A1E5C}" destId="{5ABE4C51-17E8-4592-87C7-4831866A368B}" srcOrd="1" destOrd="0" presId="urn:microsoft.com/office/officeart/2005/8/layout/hierarchy1"/>
    <dgm:cxn modelId="{0EB1C8FD-E7C5-4780-B120-721802F5BE76}" type="presParOf" srcId="{5ABE4C51-17E8-4592-87C7-4831866A368B}" destId="{4D622E6A-779A-449C-B223-A5E58C7D7BDC}" srcOrd="0" destOrd="0" presId="urn:microsoft.com/office/officeart/2005/8/layout/hierarchy1"/>
    <dgm:cxn modelId="{AD7A434F-BB0F-4322-89E0-AC09D6FF1C77}" type="presParOf" srcId="{4D622E6A-779A-449C-B223-A5E58C7D7BDC}" destId="{E0E41193-19A0-42D3-A113-7379AE75A748}" srcOrd="0" destOrd="0" presId="urn:microsoft.com/office/officeart/2005/8/layout/hierarchy1"/>
    <dgm:cxn modelId="{89E8CBE4-E7D1-4653-AC30-A2D19AFC5ED1}" type="presParOf" srcId="{4D622E6A-779A-449C-B223-A5E58C7D7BDC}" destId="{C5061AE7-73F9-46DE-B678-ED280A4B8FDB}" srcOrd="1" destOrd="0" presId="urn:microsoft.com/office/officeart/2005/8/layout/hierarchy1"/>
    <dgm:cxn modelId="{8DDD8D79-8B5F-47F1-A573-9A5B6F2327B1}" type="presParOf" srcId="{5ABE4C51-17E8-4592-87C7-4831866A368B}" destId="{5950E198-A47B-4EEE-A945-71E596C8B038}" srcOrd="1" destOrd="0" presId="urn:microsoft.com/office/officeart/2005/8/layout/hierarchy1"/>
    <dgm:cxn modelId="{83FD06C5-95A9-400F-AF09-6C899A5C9830}" type="presParOf" srcId="{F42645B9-98FC-4BF6-A453-6092009A1E5C}" destId="{E109D5A5-5E63-4EC9-B4DF-2131E09CD923}" srcOrd="2" destOrd="0" presId="urn:microsoft.com/office/officeart/2005/8/layout/hierarchy1"/>
    <dgm:cxn modelId="{DFBB9FD5-17C9-4ABC-99FC-ACE905FE3F9D}" type="presParOf" srcId="{E109D5A5-5E63-4EC9-B4DF-2131E09CD923}" destId="{5FA5E751-E3FE-453D-AACB-DBA8FE66B339}" srcOrd="0" destOrd="0" presId="urn:microsoft.com/office/officeart/2005/8/layout/hierarchy1"/>
    <dgm:cxn modelId="{6207053B-82A0-4C1E-8E9F-4BC9C8EDE001}" type="presParOf" srcId="{5FA5E751-E3FE-453D-AACB-DBA8FE66B339}" destId="{B8F1D135-A8D8-496D-91AF-20FA4C1D8D3B}" srcOrd="0" destOrd="0" presId="urn:microsoft.com/office/officeart/2005/8/layout/hierarchy1"/>
    <dgm:cxn modelId="{7BCDDEC9-ECDF-49F6-B10E-6E7BAC5462FA}" type="presParOf" srcId="{5FA5E751-E3FE-453D-AACB-DBA8FE66B339}" destId="{14D7C0BC-C28C-4572-8050-513E311E2113}" srcOrd="1" destOrd="0" presId="urn:microsoft.com/office/officeart/2005/8/layout/hierarchy1"/>
    <dgm:cxn modelId="{6EF47AA4-1423-4D0E-ABCC-161398D45631}" type="presParOf" srcId="{E109D5A5-5E63-4EC9-B4DF-2131E09CD923}" destId="{2FBC15A4-2C27-436B-B3E1-49D428E314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DD80D7-5604-4C00-99ED-7905AD62A5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3511B7-A1AA-4F53-BB33-453E5119052D}">
      <dgm:prSet custT="1"/>
      <dgm:spPr/>
      <dgm:t>
        <a:bodyPr/>
        <a:lstStyle/>
        <a:p>
          <a:r>
            <a:rPr lang="hr-HR" sz="2400" dirty="0"/>
            <a:t>Najvažnije posljedice sloma zrinsko-</a:t>
          </a:r>
          <a:r>
            <a:rPr lang="hr-HR" sz="2400" dirty="0" err="1"/>
            <a:t>frankopanskog</a:t>
          </a:r>
          <a:r>
            <a:rPr lang="hr-HR" sz="2400" dirty="0"/>
            <a:t> otpora su:</a:t>
          </a:r>
          <a:endParaRPr lang="en-US" sz="2400" dirty="0"/>
        </a:p>
      </dgm:t>
    </dgm:pt>
    <dgm:pt modelId="{0D6F2B53-1AA0-4B55-A654-EAED393A6300}" type="parTrans" cxnId="{6FB966AB-5D4E-48E1-91F4-B7D90A2B46A6}">
      <dgm:prSet/>
      <dgm:spPr/>
      <dgm:t>
        <a:bodyPr/>
        <a:lstStyle/>
        <a:p>
          <a:endParaRPr lang="en-US"/>
        </a:p>
      </dgm:t>
    </dgm:pt>
    <dgm:pt modelId="{BF3006CA-FF8D-40A7-9916-EBBD663954FD}" type="sibTrans" cxnId="{6FB966AB-5D4E-48E1-91F4-B7D90A2B46A6}">
      <dgm:prSet/>
      <dgm:spPr/>
      <dgm:t>
        <a:bodyPr/>
        <a:lstStyle/>
        <a:p>
          <a:endParaRPr lang="en-US"/>
        </a:p>
      </dgm:t>
    </dgm:pt>
    <dgm:pt modelId="{2B9E0795-C4A3-4931-8B07-1B4C604D1C06}">
      <dgm:prSet custT="1"/>
      <dgm:spPr/>
      <dgm:t>
        <a:bodyPr/>
        <a:lstStyle/>
        <a:p>
          <a:r>
            <a:rPr lang="hr-HR" sz="2400" dirty="0"/>
            <a:t>- slabljenje moći hrvatskoga i ugarskoga plemstva</a:t>
          </a:r>
          <a:endParaRPr lang="en-US" sz="2400" dirty="0"/>
        </a:p>
      </dgm:t>
    </dgm:pt>
    <dgm:pt modelId="{B41616B9-B62D-4EFE-A89E-C51C9A913A8D}" type="parTrans" cxnId="{33B1B8B4-0D8D-419E-BC0E-5FDE3499FC99}">
      <dgm:prSet/>
      <dgm:spPr/>
      <dgm:t>
        <a:bodyPr/>
        <a:lstStyle/>
        <a:p>
          <a:endParaRPr lang="en-US"/>
        </a:p>
      </dgm:t>
    </dgm:pt>
    <dgm:pt modelId="{0643D08B-1CA7-42E1-814D-4FD93CE07E8E}" type="sibTrans" cxnId="{33B1B8B4-0D8D-419E-BC0E-5FDE3499FC99}">
      <dgm:prSet/>
      <dgm:spPr/>
      <dgm:t>
        <a:bodyPr/>
        <a:lstStyle/>
        <a:p>
          <a:endParaRPr lang="en-US"/>
        </a:p>
      </dgm:t>
    </dgm:pt>
    <dgm:pt modelId="{1E714C73-C7C1-48D5-9F10-A8AA342666C3}">
      <dgm:prSet custT="1"/>
      <dgm:spPr/>
      <dgm:t>
        <a:bodyPr/>
        <a:lstStyle/>
        <a:p>
          <a:r>
            <a:rPr lang="hr-HR" sz="2400" dirty="0"/>
            <a:t>- učvršćivanje apsolutističke vlasti bečkog dvora</a:t>
          </a:r>
          <a:endParaRPr lang="en-US" sz="2400" dirty="0"/>
        </a:p>
      </dgm:t>
    </dgm:pt>
    <dgm:pt modelId="{FE457802-124A-4554-8689-1270F7902992}" type="parTrans" cxnId="{8A665762-4E30-4FC7-ACB1-76AD1D2929BD}">
      <dgm:prSet/>
      <dgm:spPr/>
      <dgm:t>
        <a:bodyPr/>
        <a:lstStyle/>
        <a:p>
          <a:endParaRPr lang="en-US"/>
        </a:p>
      </dgm:t>
    </dgm:pt>
    <dgm:pt modelId="{7D41E88E-F425-49D5-898C-EB9B318F6AB8}" type="sibTrans" cxnId="{8A665762-4E30-4FC7-ACB1-76AD1D2929BD}">
      <dgm:prSet/>
      <dgm:spPr/>
      <dgm:t>
        <a:bodyPr/>
        <a:lstStyle/>
        <a:p>
          <a:endParaRPr lang="en-US"/>
        </a:p>
      </dgm:t>
    </dgm:pt>
    <dgm:pt modelId="{AA7F4900-4A53-4AE4-9685-4AB0DDAC9A5F}">
      <dgm:prSet custT="1"/>
      <dgm:spPr/>
      <dgm:t>
        <a:bodyPr/>
        <a:lstStyle/>
        <a:p>
          <a:r>
            <a:rPr lang="hr-HR" sz="2400" dirty="0"/>
            <a:t>Imanja Zrinskih i Frankopana stavljena pod upravu bečkog dvora</a:t>
          </a:r>
          <a:endParaRPr lang="en-US" sz="2400" dirty="0"/>
        </a:p>
      </dgm:t>
    </dgm:pt>
    <dgm:pt modelId="{8EE4FCDC-EC4E-4790-A05D-85A4F38606DD}" type="parTrans" cxnId="{39A96EB3-01C4-4D24-86A4-99431D82B7ED}">
      <dgm:prSet/>
      <dgm:spPr/>
      <dgm:t>
        <a:bodyPr/>
        <a:lstStyle/>
        <a:p>
          <a:endParaRPr lang="hr-HR"/>
        </a:p>
      </dgm:t>
    </dgm:pt>
    <dgm:pt modelId="{9815570C-CEA2-4B47-AC85-DFF1C7E07F91}" type="sibTrans" cxnId="{39A96EB3-01C4-4D24-86A4-99431D82B7ED}">
      <dgm:prSet/>
      <dgm:spPr/>
      <dgm:t>
        <a:bodyPr/>
        <a:lstStyle/>
        <a:p>
          <a:endParaRPr lang="hr-HR"/>
        </a:p>
      </dgm:t>
    </dgm:pt>
    <dgm:pt modelId="{843E38BC-78F9-4F1E-A03E-773C8B43F363}" type="pres">
      <dgm:prSet presAssocID="{EADD80D7-5604-4C00-99ED-7905AD62A5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DA51AE-F94B-4EF1-8D74-88D9AFC336FB}" type="pres">
      <dgm:prSet presAssocID="{9D3511B7-A1AA-4F53-BB33-453E5119052D}" presName="hierRoot1" presStyleCnt="0"/>
      <dgm:spPr/>
    </dgm:pt>
    <dgm:pt modelId="{313958E5-B632-477D-93F3-DD2C5AB9ACF2}" type="pres">
      <dgm:prSet presAssocID="{9D3511B7-A1AA-4F53-BB33-453E5119052D}" presName="composite" presStyleCnt="0"/>
      <dgm:spPr/>
    </dgm:pt>
    <dgm:pt modelId="{CDB61B6F-8E66-4219-88F5-DFA4062333F3}" type="pres">
      <dgm:prSet presAssocID="{9D3511B7-A1AA-4F53-BB33-453E5119052D}" presName="background" presStyleLbl="node0" presStyleIdx="0" presStyleCnt="4"/>
      <dgm:spPr/>
    </dgm:pt>
    <dgm:pt modelId="{CC23963A-8BEC-4853-936E-15242B25B7FC}" type="pres">
      <dgm:prSet presAssocID="{9D3511B7-A1AA-4F53-BB33-453E5119052D}" presName="text" presStyleLbl="fgAcc0" presStyleIdx="0" presStyleCnt="4" custScaleY="116578">
        <dgm:presLayoutVars>
          <dgm:chPref val="3"/>
        </dgm:presLayoutVars>
      </dgm:prSet>
      <dgm:spPr/>
    </dgm:pt>
    <dgm:pt modelId="{30134C55-D6B1-4EC2-8131-9D89A5C64957}" type="pres">
      <dgm:prSet presAssocID="{9D3511B7-A1AA-4F53-BB33-453E5119052D}" presName="hierChild2" presStyleCnt="0"/>
      <dgm:spPr/>
    </dgm:pt>
    <dgm:pt modelId="{7E84710D-2572-4142-8A44-B4F2733D9534}" type="pres">
      <dgm:prSet presAssocID="{2B9E0795-C4A3-4931-8B07-1B4C604D1C06}" presName="hierRoot1" presStyleCnt="0"/>
      <dgm:spPr/>
    </dgm:pt>
    <dgm:pt modelId="{B15E2A98-3469-4124-99C8-CA6FB40161D1}" type="pres">
      <dgm:prSet presAssocID="{2B9E0795-C4A3-4931-8B07-1B4C604D1C06}" presName="composite" presStyleCnt="0"/>
      <dgm:spPr/>
    </dgm:pt>
    <dgm:pt modelId="{EF324B95-0692-4119-8D2C-E0A9A3554DD2}" type="pres">
      <dgm:prSet presAssocID="{2B9E0795-C4A3-4931-8B07-1B4C604D1C06}" presName="background" presStyleLbl="node0" presStyleIdx="1" presStyleCnt="4"/>
      <dgm:spPr/>
    </dgm:pt>
    <dgm:pt modelId="{722B718F-BD49-49D6-814D-2D3B6213EDF6}" type="pres">
      <dgm:prSet presAssocID="{2B9E0795-C4A3-4931-8B07-1B4C604D1C06}" presName="text" presStyleLbl="fgAcc0" presStyleIdx="1" presStyleCnt="4" custScaleY="118412">
        <dgm:presLayoutVars>
          <dgm:chPref val="3"/>
        </dgm:presLayoutVars>
      </dgm:prSet>
      <dgm:spPr/>
    </dgm:pt>
    <dgm:pt modelId="{12669E16-AB12-453D-9387-96B6F26185FC}" type="pres">
      <dgm:prSet presAssocID="{2B9E0795-C4A3-4931-8B07-1B4C604D1C06}" presName="hierChild2" presStyleCnt="0"/>
      <dgm:spPr/>
    </dgm:pt>
    <dgm:pt modelId="{C8BDED4D-8D4F-4F58-AA39-C953F0EB23A1}" type="pres">
      <dgm:prSet presAssocID="{1E714C73-C7C1-48D5-9F10-A8AA342666C3}" presName="hierRoot1" presStyleCnt="0"/>
      <dgm:spPr/>
    </dgm:pt>
    <dgm:pt modelId="{639FC235-5170-4C29-8640-C64F01A6ECFD}" type="pres">
      <dgm:prSet presAssocID="{1E714C73-C7C1-48D5-9F10-A8AA342666C3}" presName="composite" presStyleCnt="0"/>
      <dgm:spPr/>
    </dgm:pt>
    <dgm:pt modelId="{C05359CD-196E-4505-8312-7B8E96D6B484}" type="pres">
      <dgm:prSet presAssocID="{1E714C73-C7C1-48D5-9F10-A8AA342666C3}" presName="background" presStyleLbl="node0" presStyleIdx="2" presStyleCnt="4"/>
      <dgm:spPr/>
    </dgm:pt>
    <dgm:pt modelId="{3A541300-452B-409B-911F-43F239CD91F2}" type="pres">
      <dgm:prSet presAssocID="{1E714C73-C7C1-48D5-9F10-A8AA342666C3}" presName="text" presStyleLbl="fgAcc0" presStyleIdx="2" presStyleCnt="4" custScaleY="116579">
        <dgm:presLayoutVars>
          <dgm:chPref val="3"/>
        </dgm:presLayoutVars>
      </dgm:prSet>
      <dgm:spPr/>
    </dgm:pt>
    <dgm:pt modelId="{70FDC420-D1E7-4276-B8B3-023A096BB626}" type="pres">
      <dgm:prSet presAssocID="{1E714C73-C7C1-48D5-9F10-A8AA342666C3}" presName="hierChild2" presStyleCnt="0"/>
      <dgm:spPr/>
    </dgm:pt>
    <dgm:pt modelId="{B8247567-DB12-4560-875F-D7832DA1DD45}" type="pres">
      <dgm:prSet presAssocID="{AA7F4900-4A53-4AE4-9685-4AB0DDAC9A5F}" presName="hierRoot1" presStyleCnt="0"/>
      <dgm:spPr/>
    </dgm:pt>
    <dgm:pt modelId="{E4A31395-3E5A-458B-82A8-0590C8D79CE7}" type="pres">
      <dgm:prSet presAssocID="{AA7F4900-4A53-4AE4-9685-4AB0DDAC9A5F}" presName="composite" presStyleCnt="0"/>
      <dgm:spPr/>
    </dgm:pt>
    <dgm:pt modelId="{02A98BA3-D2D3-4103-90F9-F54A2A5CC56D}" type="pres">
      <dgm:prSet presAssocID="{AA7F4900-4A53-4AE4-9685-4AB0DDAC9A5F}" presName="background" presStyleLbl="node0" presStyleIdx="3" presStyleCnt="4"/>
      <dgm:spPr/>
    </dgm:pt>
    <dgm:pt modelId="{EE6E997C-7A97-4895-9755-116A5C38B057}" type="pres">
      <dgm:prSet presAssocID="{AA7F4900-4A53-4AE4-9685-4AB0DDAC9A5F}" presName="text" presStyleLbl="fgAcc0" presStyleIdx="3" presStyleCnt="4" custScaleY="116579">
        <dgm:presLayoutVars>
          <dgm:chPref val="3"/>
        </dgm:presLayoutVars>
      </dgm:prSet>
      <dgm:spPr/>
    </dgm:pt>
    <dgm:pt modelId="{4F0DCC7E-8773-4F1D-82A1-A2D8A028C792}" type="pres">
      <dgm:prSet presAssocID="{AA7F4900-4A53-4AE4-9685-4AB0DDAC9A5F}" presName="hierChild2" presStyleCnt="0"/>
      <dgm:spPr/>
    </dgm:pt>
  </dgm:ptLst>
  <dgm:cxnLst>
    <dgm:cxn modelId="{77F53209-FF7A-4E8C-B4F2-10C4A41BF87F}" type="presOf" srcId="{9D3511B7-A1AA-4F53-BB33-453E5119052D}" destId="{CC23963A-8BEC-4853-936E-15242B25B7FC}" srcOrd="0" destOrd="0" presId="urn:microsoft.com/office/officeart/2005/8/layout/hierarchy1"/>
    <dgm:cxn modelId="{8A665762-4E30-4FC7-ACB1-76AD1D2929BD}" srcId="{EADD80D7-5604-4C00-99ED-7905AD62A508}" destId="{1E714C73-C7C1-48D5-9F10-A8AA342666C3}" srcOrd="2" destOrd="0" parTransId="{FE457802-124A-4554-8689-1270F7902992}" sibTransId="{7D41E88E-F425-49D5-898C-EB9B318F6AB8}"/>
    <dgm:cxn modelId="{6FB966AB-5D4E-48E1-91F4-B7D90A2B46A6}" srcId="{EADD80D7-5604-4C00-99ED-7905AD62A508}" destId="{9D3511B7-A1AA-4F53-BB33-453E5119052D}" srcOrd="0" destOrd="0" parTransId="{0D6F2B53-1AA0-4B55-A654-EAED393A6300}" sibTransId="{BF3006CA-FF8D-40A7-9916-EBBD663954FD}"/>
    <dgm:cxn modelId="{39A96EB3-01C4-4D24-86A4-99431D82B7ED}" srcId="{EADD80D7-5604-4C00-99ED-7905AD62A508}" destId="{AA7F4900-4A53-4AE4-9685-4AB0DDAC9A5F}" srcOrd="3" destOrd="0" parTransId="{8EE4FCDC-EC4E-4790-A05D-85A4F38606DD}" sibTransId="{9815570C-CEA2-4B47-AC85-DFF1C7E07F91}"/>
    <dgm:cxn modelId="{E51A15B4-8BA9-40FA-92AB-8E7D363C3443}" type="presOf" srcId="{1E714C73-C7C1-48D5-9F10-A8AA342666C3}" destId="{3A541300-452B-409B-911F-43F239CD91F2}" srcOrd="0" destOrd="0" presId="urn:microsoft.com/office/officeart/2005/8/layout/hierarchy1"/>
    <dgm:cxn modelId="{33B1B8B4-0D8D-419E-BC0E-5FDE3499FC99}" srcId="{EADD80D7-5604-4C00-99ED-7905AD62A508}" destId="{2B9E0795-C4A3-4931-8B07-1B4C604D1C06}" srcOrd="1" destOrd="0" parTransId="{B41616B9-B62D-4EFE-A89E-C51C9A913A8D}" sibTransId="{0643D08B-1CA7-42E1-814D-4FD93CE07E8E}"/>
    <dgm:cxn modelId="{D1C003C1-D3AC-4513-9CD6-3AEB42893A5E}" type="presOf" srcId="{2B9E0795-C4A3-4931-8B07-1B4C604D1C06}" destId="{722B718F-BD49-49D6-814D-2D3B6213EDF6}" srcOrd="0" destOrd="0" presId="urn:microsoft.com/office/officeart/2005/8/layout/hierarchy1"/>
    <dgm:cxn modelId="{DFA3E1DA-D2CC-4DB9-9429-44AF80DE28F6}" type="presOf" srcId="{AA7F4900-4A53-4AE4-9685-4AB0DDAC9A5F}" destId="{EE6E997C-7A97-4895-9755-116A5C38B057}" srcOrd="0" destOrd="0" presId="urn:microsoft.com/office/officeart/2005/8/layout/hierarchy1"/>
    <dgm:cxn modelId="{F5E038E4-339A-41AA-8AED-C75FDC8D4E51}" type="presOf" srcId="{EADD80D7-5604-4C00-99ED-7905AD62A508}" destId="{843E38BC-78F9-4F1E-A03E-773C8B43F363}" srcOrd="0" destOrd="0" presId="urn:microsoft.com/office/officeart/2005/8/layout/hierarchy1"/>
    <dgm:cxn modelId="{DD612A97-147D-4817-AD2E-3678C569778F}" type="presParOf" srcId="{843E38BC-78F9-4F1E-A03E-773C8B43F363}" destId="{78DA51AE-F94B-4EF1-8D74-88D9AFC336FB}" srcOrd="0" destOrd="0" presId="urn:microsoft.com/office/officeart/2005/8/layout/hierarchy1"/>
    <dgm:cxn modelId="{ED23CC0B-0165-49BC-ABCB-73BC831FE6C1}" type="presParOf" srcId="{78DA51AE-F94B-4EF1-8D74-88D9AFC336FB}" destId="{313958E5-B632-477D-93F3-DD2C5AB9ACF2}" srcOrd="0" destOrd="0" presId="urn:microsoft.com/office/officeart/2005/8/layout/hierarchy1"/>
    <dgm:cxn modelId="{2CE5086C-EA7C-4B3C-84F4-7B372532D214}" type="presParOf" srcId="{313958E5-B632-477D-93F3-DD2C5AB9ACF2}" destId="{CDB61B6F-8E66-4219-88F5-DFA4062333F3}" srcOrd="0" destOrd="0" presId="urn:microsoft.com/office/officeart/2005/8/layout/hierarchy1"/>
    <dgm:cxn modelId="{D09D3EB8-BD4C-4F4B-A0B2-A92668EF8C9A}" type="presParOf" srcId="{313958E5-B632-477D-93F3-DD2C5AB9ACF2}" destId="{CC23963A-8BEC-4853-936E-15242B25B7FC}" srcOrd="1" destOrd="0" presId="urn:microsoft.com/office/officeart/2005/8/layout/hierarchy1"/>
    <dgm:cxn modelId="{9090234A-3748-4037-9C66-373EC52DA1B6}" type="presParOf" srcId="{78DA51AE-F94B-4EF1-8D74-88D9AFC336FB}" destId="{30134C55-D6B1-4EC2-8131-9D89A5C64957}" srcOrd="1" destOrd="0" presId="urn:microsoft.com/office/officeart/2005/8/layout/hierarchy1"/>
    <dgm:cxn modelId="{BBDD11BD-223D-47DD-9445-AF76BDBB1298}" type="presParOf" srcId="{843E38BC-78F9-4F1E-A03E-773C8B43F363}" destId="{7E84710D-2572-4142-8A44-B4F2733D9534}" srcOrd="1" destOrd="0" presId="urn:microsoft.com/office/officeart/2005/8/layout/hierarchy1"/>
    <dgm:cxn modelId="{003F82AC-8DD6-4BD4-A4F8-9551E823F1F5}" type="presParOf" srcId="{7E84710D-2572-4142-8A44-B4F2733D9534}" destId="{B15E2A98-3469-4124-99C8-CA6FB40161D1}" srcOrd="0" destOrd="0" presId="urn:microsoft.com/office/officeart/2005/8/layout/hierarchy1"/>
    <dgm:cxn modelId="{D44F1405-DF67-426E-A187-CD8DDD017DA9}" type="presParOf" srcId="{B15E2A98-3469-4124-99C8-CA6FB40161D1}" destId="{EF324B95-0692-4119-8D2C-E0A9A3554DD2}" srcOrd="0" destOrd="0" presId="urn:microsoft.com/office/officeart/2005/8/layout/hierarchy1"/>
    <dgm:cxn modelId="{8C972C4F-B1EA-4BD9-BE7F-E08A8F8CFD09}" type="presParOf" srcId="{B15E2A98-3469-4124-99C8-CA6FB40161D1}" destId="{722B718F-BD49-49D6-814D-2D3B6213EDF6}" srcOrd="1" destOrd="0" presId="urn:microsoft.com/office/officeart/2005/8/layout/hierarchy1"/>
    <dgm:cxn modelId="{DB12B5E1-6A42-4AA1-8CBC-A66EA029DDFC}" type="presParOf" srcId="{7E84710D-2572-4142-8A44-B4F2733D9534}" destId="{12669E16-AB12-453D-9387-96B6F26185FC}" srcOrd="1" destOrd="0" presId="urn:microsoft.com/office/officeart/2005/8/layout/hierarchy1"/>
    <dgm:cxn modelId="{A2887B0E-ECBF-4CAC-9541-C98004177E64}" type="presParOf" srcId="{843E38BC-78F9-4F1E-A03E-773C8B43F363}" destId="{C8BDED4D-8D4F-4F58-AA39-C953F0EB23A1}" srcOrd="2" destOrd="0" presId="urn:microsoft.com/office/officeart/2005/8/layout/hierarchy1"/>
    <dgm:cxn modelId="{6A2866C2-027B-4B4D-9F48-9E1B92C4292C}" type="presParOf" srcId="{C8BDED4D-8D4F-4F58-AA39-C953F0EB23A1}" destId="{639FC235-5170-4C29-8640-C64F01A6ECFD}" srcOrd="0" destOrd="0" presId="urn:microsoft.com/office/officeart/2005/8/layout/hierarchy1"/>
    <dgm:cxn modelId="{A6D3C84F-8EF1-4483-B3E7-ABC9D46A76C6}" type="presParOf" srcId="{639FC235-5170-4C29-8640-C64F01A6ECFD}" destId="{C05359CD-196E-4505-8312-7B8E96D6B484}" srcOrd="0" destOrd="0" presId="urn:microsoft.com/office/officeart/2005/8/layout/hierarchy1"/>
    <dgm:cxn modelId="{350AB73A-3B24-48D9-A99C-B4CBF1209F63}" type="presParOf" srcId="{639FC235-5170-4C29-8640-C64F01A6ECFD}" destId="{3A541300-452B-409B-911F-43F239CD91F2}" srcOrd="1" destOrd="0" presId="urn:microsoft.com/office/officeart/2005/8/layout/hierarchy1"/>
    <dgm:cxn modelId="{D95671BC-9150-4EC1-89B1-339C2C6C854F}" type="presParOf" srcId="{C8BDED4D-8D4F-4F58-AA39-C953F0EB23A1}" destId="{70FDC420-D1E7-4276-B8B3-023A096BB626}" srcOrd="1" destOrd="0" presId="urn:microsoft.com/office/officeart/2005/8/layout/hierarchy1"/>
    <dgm:cxn modelId="{DD602CE8-AD69-4CB9-BDB3-EBE30A89BA61}" type="presParOf" srcId="{843E38BC-78F9-4F1E-A03E-773C8B43F363}" destId="{B8247567-DB12-4560-875F-D7832DA1DD45}" srcOrd="3" destOrd="0" presId="urn:microsoft.com/office/officeart/2005/8/layout/hierarchy1"/>
    <dgm:cxn modelId="{D1DE80BB-85A9-41CD-9970-109598A9F1D1}" type="presParOf" srcId="{B8247567-DB12-4560-875F-D7832DA1DD45}" destId="{E4A31395-3E5A-458B-82A8-0590C8D79CE7}" srcOrd="0" destOrd="0" presId="urn:microsoft.com/office/officeart/2005/8/layout/hierarchy1"/>
    <dgm:cxn modelId="{45CF4ED1-7684-4C45-A880-E3DDAC3AAE18}" type="presParOf" srcId="{E4A31395-3E5A-458B-82A8-0590C8D79CE7}" destId="{02A98BA3-D2D3-4103-90F9-F54A2A5CC56D}" srcOrd="0" destOrd="0" presId="urn:microsoft.com/office/officeart/2005/8/layout/hierarchy1"/>
    <dgm:cxn modelId="{195A8414-3858-4162-86F9-C9B4293514A8}" type="presParOf" srcId="{E4A31395-3E5A-458B-82A8-0590C8D79CE7}" destId="{EE6E997C-7A97-4895-9755-116A5C38B057}" srcOrd="1" destOrd="0" presId="urn:microsoft.com/office/officeart/2005/8/layout/hierarchy1"/>
    <dgm:cxn modelId="{00DC04E3-8F46-405C-915A-9EFD2022A18B}" type="presParOf" srcId="{B8247567-DB12-4560-875F-D7832DA1DD45}" destId="{4F0DCC7E-8773-4F1D-82A1-A2D8A028C7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Prestanak osvajačkih ratova i slabljenje osmanlijske moći u XVII. st.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FCB62CF5-0F02-40C3-A767-C065FE6D2440}">
      <dgm:prSet custT="1"/>
      <dgm:spPr/>
      <dgm:t>
        <a:bodyPr/>
        <a:lstStyle/>
        <a:p>
          <a:r>
            <a:rPr lang="hr-HR" sz="2400" dirty="0"/>
            <a:t>Slabljenje središnje vlasti dovodi do jačanja dužnosnika na dvoru i u pokrajinama</a:t>
          </a:r>
          <a:endParaRPr lang="en-US" sz="2400" dirty="0"/>
        </a:p>
      </dgm:t>
    </dgm:pt>
    <dgm:pt modelId="{557402C0-7887-4F5C-AD76-A27C58B6443A}" type="parTrans" cxnId="{A2750870-DB55-4893-A3A0-43324C96758A}">
      <dgm:prSet/>
      <dgm:spPr/>
      <dgm:t>
        <a:bodyPr/>
        <a:lstStyle/>
        <a:p>
          <a:endParaRPr lang="hr-HR"/>
        </a:p>
      </dgm:t>
    </dgm:pt>
    <dgm:pt modelId="{3FEC40AF-24F6-4757-9987-71EE383A6018}" type="sibTrans" cxnId="{A2750870-DB55-4893-A3A0-43324C96758A}">
      <dgm:prSet/>
      <dgm:spPr/>
      <dgm:t>
        <a:bodyPr/>
        <a:lstStyle/>
        <a:p>
          <a:endParaRPr lang="hr-HR"/>
        </a:p>
      </dgm:t>
    </dgm:pt>
    <dgm:pt modelId="{05B4EADE-0206-435A-B81B-8C3C409C5D87}">
      <dgm:prSet custT="1"/>
      <dgm:spPr/>
      <dgm:t>
        <a:bodyPr/>
        <a:lstStyle/>
        <a:p>
          <a:r>
            <a:rPr lang="hr-HR" sz="2400" dirty="0"/>
            <a:t>Nakon bitke kod Siska slabi osmanlijska vojna moć elitnih postrojbi</a:t>
          </a:r>
          <a:endParaRPr lang="en-US" sz="2400" dirty="0"/>
        </a:p>
      </dgm:t>
    </dgm:pt>
    <dgm:pt modelId="{A9705729-84A5-4C4C-A91F-3EEC687A5DA3}" type="parTrans" cxnId="{836212E0-6E36-41E3-8888-01FF07B049B8}">
      <dgm:prSet/>
      <dgm:spPr/>
      <dgm:t>
        <a:bodyPr/>
        <a:lstStyle/>
        <a:p>
          <a:endParaRPr lang="hr-HR"/>
        </a:p>
      </dgm:t>
    </dgm:pt>
    <dgm:pt modelId="{06EF1075-A444-4DF1-86AF-E624B1628F99}" type="sibTrans" cxnId="{836212E0-6E36-41E3-8888-01FF07B049B8}">
      <dgm:prSet/>
      <dgm:spPr/>
      <dgm:t>
        <a:bodyPr/>
        <a:lstStyle/>
        <a:p>
          <a:endParaRPr lang="hr-HR"/>
        </a:p>
      </dgm:t>
    </dgm:pt>
    <dgm:pt modelId="{FF0305D9-4B69-4FC3-9AFA-511F75F9A932}">
      <dgm:prSet custT="1"/>
      <dgm:spPr/>
      <dgm:t>
        <a:bodyPr/>
        <a:lstStyle/>
        <a:p>
          <a:r>
            <a:rPr lang="hr-HR" sz="2400" dirty="0"/>
            <a:t>Janjičari se bave građanskim zanimanjima</a:t>
          </a:r>
          <a:endParaRPr lang="en-US" sz="2400" dirty="0"/>
        </a:p>
      </dgm:t>
    </dgm:pt>
    <dgm:pt modelId="{2F633D65-1329-4685-8EB6-B5C249055322}" type="parTrans" cxnId="{AB116778-E5A9-43AE-87D9-04AFB91174C2}">
      <dgm:prSet/>
      <dgm:spPr/>
      <dgm:t>
        <a:bodyPr/>
        <a:lstStyle/>
        <a:p>
          <a:endParaRPr lang="hr-HR"/>
        </a:p>
      </dgm:t>
    </dgm:pt>
    <dgm:pt modelId="{6AF55FA5-B450-4F6F-92A2-5A4D8F2B36FF}" type="sibTrans" cxnId="{AB116778-E5A9-43AE-87D9-04AFB91174C2}">
      <dgm:prSet/>
      <dgm:spPr/>
      <dgm:t>
        <a:bodyPr/>
        <a:lstStyle/>
        <a:p>
          <a:endParaRPr lang="hr-HR"/>
        </a:p>
      </dgm:t>
    </dgm:pt>
    <dgm:pt modelId="{E2BB3C42-3E9A-421A-A462-7A13296F435E}">
      <dgm:prSet custT="1"/>
      <dgm:spPr/>
      <dgm:t>
        <a:bodyPr/>
        <a:lstStyle/>
        <a:p>
          <a:r>
            <a:rPr lang="hr-HR" sz="2400" dirty="0"/>
            <a:t>Gospodarstvo zaostaje za Europom</a:t>
          </a:r>
          <a:endParaRPr lang="en-US" sz="2400" dirty="0"/>
        </a:p>
      </dgm:t>
    </dgm:pt>
    <dgm:pt modelId="{B605A9A3-D146-488E-850D-AD690C6F9862}" type="parTrans" cxnId="{B4D28E27-8686-4493-B63B-F41B32FCDFE0}">
      <dgm:prSet/>
      <dgm:spPr/>
      <dgm:t>
        <a:bodyPr/>
        <a:lstStyle/>
        <a:p>
          <a:endParaRPr lang="hr-HR"/>
        </a:p>
      </dgm:t>
    </dgm:pt>
    <dgm:pt modelId="{6A6C31AB-AA2B-4CCF-9E60-C5450903AD3A}" type="sibTrans" cxnId="{B4D28E27-8686-4493-B63B-F41B32FCDFE0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64A622-AC9F-4504-86A8-A2123D1F8586}" type="pres">
      <dgm:prSet presAssocID="{A3232AD4-CA85-4BC0-A88D-425E35E28C37}" presName="spacer" presStyleCnt="0"/>
      <dgm:spPr/>
    </dgm:pt>
    <dgm:pt modelId="{8A5A53B2-651B-4941-A561-15307E814D18}" type="pres">
      <dgm:prSet presAssocID="{FCB62CF5-0F02-40C3-A767-C065FE6D24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B91C76-6363-4369-9C7A-F305DCFB5865}" type="pres">
      <dgm:prSet presAssocID="{3FEC40AF-24F6-4757-9987-71EE383A6018}" presName="spacer" presStyleCnt="0"/>
      <dgm:spPr/>
    </dgm:pt>
    <dgm:pt modelId="{3E02B966-E1C1-419C-89E8-01B152FC0065}" type="pres">
      <dgm:prSet presAssocID="{05B4EADE-0206-435A-B81B-8C3C409C5D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8BAFA1-7261-4F85-82DC-55633A9B4660}" type="pres">
      <dgm:prSet presAssocID="{06EF1075-A444-4DF1-86AF-E624B1628F99}" presName="spacer" presStyleCnt="0"/>
      <dgm:spPr/>
    </dgm:pt>
    <dgm:pt modelId="{86710613-6732-4630-AD8C-21672ECA54B4}" type="pres">
      <dgm:prSet presAssocID="{FF0305D9-4B69-4FC3-9AFA-511F75F9A9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A1037F-DF47-4B55-90D8-444C88F4FC9F}" type="pres">
      <dgm:prSet presAssocID="{6AF55FA5-B450-4F6F-92A2-5A4D8F2B36FF}" presName="spacer" presStyleCnt="0"/>
      <dgm:spPr/>
    </dgm:pt>
    <dgm:pt modelId="{5C32D41C-0923-415A-B732-C54490FDF924}" type="pres">
      <dgm:prSet presAssocID="{E2BB3C42-3E9A-421A-A462-7A13296F43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5D8AC725-A1C6-48E5-9718-889EDD4C5106}" type="presOf" srcId="{E2BB3C42-3E9A-421A-A462-7A13296F435E}" destId="{5C32D41C-0923-415A-B732-C54490FDF924}" srcOrd="0" destOrd="0" presId="urn:microsoft.com/office/officeart/2005/8/layout/vList2"/>
    <dgm:cxn modelId="{B4D28E27-8686-4493-B63B-F41B32FCDFE0}" srcId="{CB2575E1-B73E-4E21-866B-82D9777B7430}" destId="{E2BB3C42-3E9A-421A-A462-7A13296F435E}" srcOrd="4" destOrd="0" parTransId="{B605A9A3-D146-488E-850D-AD690C6F9862}" sibTransId="{6A6C31AB-AA2B-4CCF-9E60-C5450903AD3A}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A2750870-DB55-4893-A3A0-43324C96758A}" srcId="{CB2575E1-B73E-4E21-866B-82D9777B7430}" destId="{FCB62CF5-0F02-40C3-A767-C065FE6D2440}" srcOrd="1" destOrd="0" parTransId="{557402C0-7887-4F5C-AD76-A27C58B6443A}" sibTransId="{3FEC40AF-24F6-4757-9987-71EE383A6018}"/>
    <dgm:cxn modelId="{48544956-AA17-45DA-B053-B5739772A955}" type="presOf" srcId="{05B4EADE-0206-435A-B81B-8C3C409C5D87}" destId="{3E02B966-E1C1-419C-89E8-01B152FC0065}" srcOrd="0" destOrd="0" presId="urn:microsoft.com/office/officeart/2005/8/layout/vList2"/>
    <dgm:cxn modelId="{AB116778-E5A9-43AE-87D9-04AFB91174C2}" srcId="{CB2575E1-B73E-4E21-866B-82D9777B7430}" destId="{FF0305D9-4B69-4FC3-9AFA-511F75F9A932}" srcOrd="3" destOrd="0" parTransId="{2F633D65-1329-4685-8EB6-B5C249055322}" sibTransId="{6AF55FA5-B450-4F6F-92A2-5A4D8F2B36FF}"/>
    <dgm:cxn modelId="{92AE5178-F5CD-4654-9C08-FFDE68F6247A}" type="presOf" srcId="{FF0305D9-4B69-4FC3-9AFA-511F75F9A932}" destId="{86710613-6732-4630-AD8C-21672ECA54B4}" srcOrd="0" destOrd="0" presId="urn:microsoft.com/office/officeart/2005/8/layout/vList2"/>
    <dgm:cxn modelId="{836212E0-6E36-41E3-8888-01FF07B049B8}" srcId="{CB2575E1-B73E-4E21-866B-82D9777B7430}" destId="{05B4EADE-0206-435A-B81B-8C3C409C5D87}" srcOrd="2" destOrd="0" parTransId="{A9705729-84A5-4C4C-A91F-3EEC687A5DA3}" sibTransId="{06EF1075-A444-4DF1-86AF-E624B1628F99}"/>
    <dgm:cxn modelId="{4957C1F2-0BB0-463E-A3DB-6556227E7813}" type="presOf" srcId="{FCB62CF5-0F02-40C3-A767-C065FE6D2440}" destId="{8A5A53B2-651B-4941-A561-15307E814D18}" srcOrd="0" destOrd="0" presId="urn:microsoft.com/office/officeart/2005/8/layout/vList2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0693762C-7172-4FC1-82FB-DA0C9ACDDC1D}" type="presParOf" srcId="{90A02836-943D-4919-8C75-C619DA64F526}" destId="{5164A622-AC9F-4504-86A8-A2123D1F8586}" srcOrd="1" destOrd="0" presId="urn:microsoft.com/office/officeart/2005/8/layout/vList2"/>
    <dgm:cxn modelId="{0F4CA39C-27A6-4E8C-9C1D-6148ADE0EC39}" type="presParOf" srcId="{90A02836-943D-4919-8C75-C619DA64F526}" destId="{8A5A53B2-651B-4941-A561-15307E814D18}" srcOrd="2" destOrd="0" presId="urn:microsoft.com/office/officeart/2005/8/layout/vList2"/>
    <dgm:cxn modelId="{2ABFDCDE-84BA-48B8-9219-CADE10003418}" type="presParOf" srcId="{90A02836-943D-4919-8C75-C619DA64F526}" destId="{96B91C76-6363-4369-9C7A-F305DCFB5865}" srcOrd="3" destOrd="0" presId="urn:microsoft.com/office/officeart/2005/8/layout/vList2"/>
    <dgm:cxn modelId="{5BEC36A4-38FB-44D5-A890-27A72A9D5489}" type="presParOf" srcId="{90A02836-943D-4919-8C75-C619DA64F526}" destId="{3E02B966-E1C1-419C-89E8-01B152FC0065}" srcOrd="4" destOrd="0" presId="urn:microsoft.com/office/officeart/2005/8/layout/vList2"/>
    <dgm:cxn modelId="{711AD913-0993-44BE-BBD4-D827FF1B9E11}" type="presParOf" srcId="{90A02836-943D-4919-8C75-C619DA64F526}" destId="{248BAFA1-7261-4F85-82DC-55633A9B4660}" srcOrd="5" destOrd="0" presId="urn:microsoft.com/office/officeart/2005/8/layout/vList2"/>
    <dgm:cxn modelId="{69C829E2-52DE-4C23-ADB5-14A51307BD73}" type="presParOf" srcId="{90A02836-943D-4919-8C75-C619DA64F526}" destId="{86710613-6732-4630-AD8C-21672ECA54B4}" srcOrd="6" destOrd="0" presId="urn:microsoft.com/office/officeart/2005/8/layout/vList2"/>
    <dgm:cxn modelId="{9CF9EC37-68A9-43B5-9D21-9B813BBDC4A0}" type="presParOf" srcId="{90A02836-943D-4919-8C75-C619DA64F526}" destId="{21A1037F-DF47-4B55-90D8-444C88F4FC9F}" srcOrd="7" destOrd="0" presId="urn:microsoft.com/office/officeart/2005/8/layout/vList2"/>
    <dgm:cxn modelId="{F3A77856-9100-4B25-A464-33B9B88D25AE}" type="presParOf" srcId="{90A02836-943D-4919-8C75-C619DA64F526}" destId="{5C32D41C-0923-415A-B732-C54490FDF9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Nasilna islamizacija pokorenih kršćana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08C656D2-DE86-4A6C-BDE5-B985E4EA7351}">
      <dgm:prSet/>
      <dgm:spPr/>
      <dgm:t>
        <a:bodyPr/>
        <a:lstStyle/>
        <a:p>
          <a:r>
            <a:rPr lang="hr-HR" dirty="0"/>
            <a:t>Kršćanske pobune i ustanci dovode do slabljenja obrambene moći Carstva</a:t>
          </a:r>
          <a:endParaRPr lang="en-US" dirty="0"/>
        </a:p>
      </dgm:t>
    </dgm:pt>
    <dgm:pt modelId="{891D3B35-692D-4F8D-A7B6-66E375BA8D2C}" type="parTrans" cxnId="{B095A8FC-7B9F-4BE9-BE91-85CA278F5ADC}">
      <dgm:prSet/>
      <dgm:spPr/>
    </dgm:pt>
    <dgm:pt modelId="{95D9DD71-6263-452D-B3AC-AB91765D21AC}" type="sibTrans" cxnId="{B095A8FC-7B9F-4BE9-BE91-85CA278F5ADC}">
      <dgm:prSet/>
      <dgm:spPr/>
    </dgm:pt>
    <dgm:pt modelId="{5BF0CDE3-6CCF-437C-A30E-DDE744211F96}">
      <dgm:prSet/>
      <dgm:spPr/>
      <dgm:t>
        <a:bodyPr/>
        <a:lstStyle/>
        <a:p>
          <a:r>
            <a:rPr lang="hr-HR" dirty="0"/>
            <a:t>1683. godine Kara Mustafa prodire do Beča i mjesecima ga opsjeda</a:t>
          </a:r>
          <a:endParaRPr lang="en-US" dirty="0"/>
        </a:p>
      </dgm:t>
    </dgm:pt>
    <dgm:pt modelId="{D2253724-7C06-42B1-96DB-B505B3BF3961}" type="parTrans" cxnId="{8D310280-5FD3-4873-A2D8-A6D12B7D7B17}">
      <dgm:prSet/>
      <dgm:spPr/>
    </dgm:pt>
    <dgm:pt modelId="{DE4323D2-BE55-4958-982D-A2D89AE82AFA}" type="sibTrans" cxnId="{8D310280-5FD3-4873-A2D8-A6D12B7D7B17}">
      <dgm:prSet/>
      <dgm:spPr/>
    </dgm:pt>
    <dgm:pt modelId="{83405BE4-F7AB-4510-8990-8660C16B4D10}">
      <dgm:prSet/>
      <dgm:spPr/>
      <dgm:t>
        <a:bodyPr/>
        <a:lstStyle/>
        <a:p>
          <a:r>
            <a:rPr lang="hr-HR" dirty="0"/>
            <a:t>Gradu u pomoć pristigle poljska vojska Jana </a:t>
          </a:r>
          <a:r>
            <a:rPr lang="hr-HR" dirty="0" err="1"/>
            <a:t>Sobjeskoga</a:t>
          </a:r>
          <a:r>
            <a:rPr lang="hr-HR" dirty="0"/>
            <a:t> i njemačka vojska</a:t>
          </a:r>
          <a:endParaRPr lang="en-US" dirty="0"/>
        </a:p>
      </dgm:t>
    </dgm:pt>
    <dgm:pt modelId="{F055B1FF-A3C2-4849-9F25-FA7636227FD7}" type="parTrans" cxnId="{66DB0B0A-DFBD-45DC-A446-A4ED40313DDD}">
      <dgm:prSet/>
      <dgm:spPr/>
    </dgm:pt>
    <dgm:pt modelId="{6C31D643-D4AB-441B-A190-D87998FBF682}" type="sibTrans" cxnId="{66DB0B0A-DFBD-45DC-A446-A4ED40313DDD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</dgm:pt>
    <dgm:pt modelId="{7DFBCDA4-F802-4AD0-9D81-0F3C539BFDC8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490D88-1E85-4C8E-BF90-3A1FAD381C69}" type="pres">
      <dgm:prSet presAssocID="{13B1320C-B0E0-4121-99E8-C1715566B879}" presName="spacer" presStyleCnt="0"/>
      <dgm:spPr/>
    </dgm:pt>
    <dgm:pt modelId="{B4723638-306E-48E3-BAB3-B322E7B1EDC0}" type="pres">
      <dgm:prSet presAssocID="{08C656D2-DE86-4A6C-BDE5-B985E4EA73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88F7DA-A679-42EE-8D10-ACCFB17F8DEA}" type="pres">
      <dgm:prSet presAssocID="{95D9DD71-6263-452D-B3AC-AB91765D21AC}" presName="spacer" presStyleCnt="0"/>
      <dgm:spPr/>
    </dgm:pt>
    <dgm:pt modelId="{D48BA6C1-680B-4978-94B7-78698CCDAA8D}" type="pres">
      <dgm:prSet presAssocID="{5BF0CDE3-6CCF-437C-A30E-DDE744211F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E264DC-34D8-45AF-B9A2-C30D63518A20}" type="pres">
      <dgm:prSet presAssocID="{DE4323D2-BE55-4958-982D-A2D89AE82AFA}" presName="spacer" presStyleCnt="0"/>
      <dgm:spPr/>
    </dgm:pt>
    <dgm:pt modelId="{F18C280B-4AEB-4D43-BB21-F623E0FF4D99}" type="pres">
      <dgm:prSet presAssocID="{83405BE4-F7AB-4510-8990-8660C16B4D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DB0B0A-DFBD-45DC-A446-A4ED40313DDD}" srcId="{F042BD6B-747E-43AE-9F4F-59023577B107}" destId="{83405BE4-F7AB-4510-8990-8660C16B4D10}" srcOrd="3" destOrd="0" parTransId="{F055B1FF-A3C2-4849-9F25-FA7636227FD7}" sibTransId="{6C31D643-D4AB-441B-A190-D87998FBF682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48EC0730-99CB-437E-8329-5F2E6A5A2127}" type="presOf" srcId="{5BF0CDE3-6CCF-437C-A30E-DDE744211F96}" destId="{D48BA6C1-680B-4978-94B7-78698CCDAA8D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8D310280-5FD3-4873-A2D8-A6D12B7D7B17}" srcId="{F042BD6B-747E-43AE-9F4F-59023577B107}" destId="{5BF0CDE3-6CCF-437C-A30E-DDE744211F96}" srcOrd="2" destOrd="0" parTransId="{D2253724-7C06-42B1-96DB-B505B3BF3961}" sibTransId="{DE4323D2-BE55-4958-982D-A2D89AE82AFA}"/>
    <dgm:cxn modelId="{BA45B78D-F41B-434B-950A-A4B85756DDD1}" type="presOf" srcId="{08C656D2-DE86-4A6C-BDE5-B985E4EA7351}" destId="{B4723638-306E-48E3-BAB3-B322E7B1EDC0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8D4DCEE1-BD93-483B-938B-690548E36244}" type="presOf" srcId="{83405BE4-F7AB-4510-8990-8660C16B4D10}" destId="{F18C280B-4AEB-4D43-BB21-F623E0FF4D99}" srcOrd="0" destOrd="0" presId="urn:microsoft.com/office/officeart/2005/8/layout/vList2"/>
    <dgm:cxn modelId="{B095A8FC-7B9F-4BE9-BE91-85CA278F5ADC}" srcId="{F042BD6B-747E-43AE-9F4F-59023577B107}" destId="{08C656D2-DE86-4A6C-BDE5-B985E4EA7351}" srcOrd="1" destOrd="0" parTransId="{891D3B35-692D-4F8D-A7B6-66E375BA8D2C}" sibTransId="{95D9DD71-6263-452D-B3AC-AB91765D21AC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9041F014-545D-4DD1-8D11-053DBED25727}" type="presParOf" srcId="{754F009A-23D7-4884-BB83-12793B6FE379}" destId="{3F490D88-1E85-4C8E-BF90-3A1FAD381C69}" srcOrd="1" destOrd="0" presId="urn:microsoft.com/office/officeart/2005/8/layout/vList2"/>
    <dgm:cxn modelId="{09A9DB96-96D9-4963-BC1A-BCB73FE3DC6A}" type="presParOf" srcId="{754F009A-23D7-4884-BB83-12793B6FE379}" destId="{B4723638-306E-48E3-BAB3-B322E7B1EDC0}" srcOrd="2" destOrd="0" presId="urn:microsoft.com/office/officeart/2005/8/layout/vList2"/>
    <dgm:cxn modelId="{9DE8599E-EABF-4946-8DB3-BBE40F7DF13E}" type="presParOf" srcId="{754F009A-23D7-4884-BB83-12793B6FE379}" destId="{CF88F7DA-A679-42EE-8D10-ACCFB17F8DEA}" srcOrd="3" destOrd="0" presId="urn:microsoft.com/office/officeart/2005/8/layout/vList2"/>
    <dgm:cxn modelId="{CCBE6B85-3091-4210-9B6C-DBC166FA89EA}" type="presParOf" srcId="{754F009A-23D7-4884-BB83-12793B6FE379}" destId="{D48BA6C1-680B-4978-94B7-78698CCDAA8D}" srcOrd="4" destOrd="0" presId="urn:microsoft.com/office/officeart/2005/8/layout/vList2"/>
    <dgm:cxn modelId="{AEFFED28-95D4-4AE3-B56E-F33E27A49973}" type="presParOf" srcId="{754F009A-23D7-4884-BB83-12793B6FE379}" destId="{1CE264DC-34D8-45AF-B9A2-C30D63518A20}" srcOrd="5" destOrd="0" presId="urn:microsoft.com/office/officeart/2005/8/layout/vList2"/>
    <dgm:cxn modelId="{BA1BA6F5-4134-4809-A091-F9D3971BCDE7}" type="presParOf" srcId="{754F009A-23D7-4884-BB83-12793B6FE379}" destId="{F18C280B-4AEB-4D43-BB21-F623E0FF4D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1FF4DC-F775-4D8A-BAFD-CEFD9ED9081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5DAABA-46D1-4C40-8418-F3B3A723C384}">
      <dgm:prSet custT="1"/>
      <dgm:spPr/>
      <dgm:t>
        <a:bodyPr/>
        <a:lstStyle/>
        <a:p>
          <a:r>
            <a:rPr lang="hr-HR" sz="2400" dirty="0"/>
            <a:t>1699. godine potpisan Mir u Srijemskim Karlovcima</a:t>
          </a:r>
          <a:endParaRPr lang="en-US" sz="2400" dirty="0"/>
        </a:p>
      </dgm:t>
    </dgm:pt>
    <dgm:pt modelId="{E383E148-8775-447F-8898-A2B0B6F82E4F}" type="parTrans" cxnId="{5A026EAF-2E44-4705-9655-A3ED1F1AFC29}">
      <dgm:prSet/>
      <dgm:spPr/>
      <dgm:t>
        <a:bodyPr/>
        <a:lstStyle/>
        <a:p>
          <a:endParaRPr lang="en-US"/>
        </a:p>
      </dgm:t>
    </dgm:pt>
    <dgm:pt modelId="{768A232B-D039-4FAE-B197-88B30B82D44B}" type="sibTrans" cxnId="{5A026EAF-2E44-4705-9655-A3ED1F1AFC29}">
      <dgm:prSet/>
      <dgm:spPr/>
      <dgm:t>
        <a:bodyPr/>
        <a:lstStyle/>
        <a:p>
          <a:endParaRPr lang="en-US"/>
        </a:p>
      </dgm:t>
    </dgm:pt>
    <dgm:pt modelId="{A84BC1E7-8FB2-437B-9E84-BFBDDD3461DE}">
      <dgm:prSet custT="1"/>
      <dgm:spPr/>
      <dgm:t>
        <a:bodyPr/>
        <a:lstStyle/>
        <a:p>
          <a:r>
            <a:rPr lang="hr-HR" sz="2400" dirty="0"/>
            <a:t>Odredbama mira počinje teritorijalno smanjenje Osmanskog Carstva</a:t>
          </a:r>
          <a:endParaRPr lang="en-US" sz="2400" dirty="0"/>
        </a:p>
      </dgm:t>
    </dgm:pt>
    <dgm:pt modelId="{6A20CD1B-ACC6-4565-99A6-80FB4DA7C8A7}" type="parTrans" cxnId="{CD4F682D-A941-4381-9FBB-D989B0D4B61B}">
      <dgm:prSet/>
      <dgm:spPr/>
      <dgm:t>
        <a:bodyPr/>
        <a:lstStyle/>
        <a:p>
          <a:endParaRPr lang="en-US"/>
        </a:p>
      </dgm:t>
    </dgm:pt>
    <dgm:pt modelId="{F5D38F32-4FB1-4AB2-B4C4-F77B4AF84167}" type="sibTrans" cxnId="{CD4F682D-A941-4381-9FBB-D989B0D4B61B}">
      <dgm:prSet/>
      <dgm:spPr/>
      <dgm:t>
        <a:bodyPr/>
        <a:lstStyle/>
        <a:p>
          <a:endParaRPr lang="en-US"/>
        </a:p>
      </dgm:t>
    </dgm:pt>
    <dgm:pt modelId="{B17D3D06-E1F9-4E82-991A-C34F0DCFFCA7}">
      <dgm:prSet custT="1"/>
      <dgm:spPr/>
      <dgm:t>
        <a:bodyPr/>
        <a:lstStyle/>
        <a:p>
          <a:r>
            <a:rPr lang="hr-HR" sz="2400" dirty="0"/>
            <a:t>Hrvatska područja oslobođena od 1683. – 1699. priključena Vojnoj krajini</a:t>
          </a:r>
          <a:endParaRPr lang="en-US" sz="2400" dirty="0"/>
        </a:p>
      </dgm:t>
    </dgm:pt>
    <dgm:pt modelId="{BF3788F6-60CA-4A35-84B6-493A24D3D9D3}" type="parTrans" cxnId="{53871671-3C3C-4E16-8712-547BB6D6FE20}">
      <dgm:prSet/>
      <dgm:spPr/>
      <dgm:t>
        <a:bodyPr/>
        <a:lstStyle/>
        <a:p>
          <a:endParaRPr lang="hr-HR"/>
        </a:p>
      </dgm:t>
    </dgm:pt>
    <dgm:pt modelId="{83E87FA4-301E-408B-96E1-AA51186E3869}" type="sibTrans" cxnId="{53871671-3C3C-4E16-8712-547BB6D6FE20}">
      <dgm:prSet/>
      <dgm:spPr/>
      <dgm:t>
        <a:bodyPr/>
        <a:lstStyle/>
        <a:p>
          <a:endParaRPr lang="hr-HR"/>
        </a:p>
      </dgm:t>
    </dgm:pt>
    <dgm:pt modelId="{AF3F9513-3FE7-43F4-A82C-58B3906C517F}">
      <dgm:prSet custT="1"/>
      <dgm:spPr/>
      <dgm:t>
        <a:bodyPr/>
        <a:lstStyle/>
        <a:p>
          <a:r>
            <a:rPr lang="hr-HR" sz="2400" dirty="0"/>
            <a:t>Prostori Vojne krajine izuzeti od vlasti bana i Hrvatskog sabora</a:t>
          </a:r>
          <a:endParaRPr lang="en-US" sz="2400" dirty="0"/>
        </a:p>
      </dgm:t>
    </dgm:pt>
    <dgm:pt modelId="{B9A2FEA9-E5BE-4120-86DB-BA9072066504}" type="parTrans" cxnId="{10ED9AAE-B456-4B70-9CD9-3FC4DF74B360}">
      <dgm:prSet/>
      <dgm:spPr/>
      <dgm:t>
        <a:bodyPr/>
        <a:lstStyle/>
        <a:p>
          <a:endParaRPr lang="hr-HR"/>
        </a:p>
      </dgm:t>
    </dgm:pt>
    <dgm:pt modelId="{D9130739-CBD7-422F-9C8B-10A5606160D0}" type="sibTrans" cxnId="{10ED9AAE-B456-4B70-9CD9-3FC4DF74B360}">
      <dgm:prSet/>
      <dgm:spPr/>
      <dgm:t>
        <a:bodyPr/>
        <a:lstStyle/>
        <a:p>
          <a:endParaRPr lang="hr-HR"/>
        </a:p>
      </dgm:t>
    </dgm:pt>
    <dgm:pt modelId="{F5F97503-1F54-4EEA-BB65-71B3488BF6B7}">
      <dgm:prSet custT="1"/>
      <dgm:spPr/>
      <dgm:t>
        <a:bodyPr/>
        <a:lstStyle/>
        <a:p>
          <a:r>
            <a:rPr lang="hr-HR" sz="2400" dirty="0"/>
            <a:t>Uspostavljena granica s Bosnom</a:t>
          </a:r>
          <a:endParaRPr lang="en-US" sz="2400" dirty="0"/>
        </a:p>
      </dgm:t>
    </dgm:pt>
    <dgm:pt modelId="{CF51C625-77C6-4D4B-81D4-E0D93D88B6E8}" type="parTrans" cxnId="{4B4A0410-E8C4-494D-B524-782235BE9D54}">
      <dgm:prSet/>
      <dgm:spPr/>
      <dgm:t>
        <a:bodyPr/>
        <a:lstStyle/>
        <a:p>
          <a:endParaRPr lang="hr-HR"/>
        </a:p>
      </dgm:t>
    </dgm:pt>
    <dgm:pt modelId="{2FDAEA13-AF8F-4CB6-BB2F-8107E9793EF3}" type="sibTrans" cxnId="{4B4A0410-E8C4-494D-B524-782235BE9D54}">
      <dgm:prSet/>
      <dgm:spPr/>
      <dgm:t>
        <a:bodyPr/>
        <a:lstStyle/>
        <a:p>
          <a:endParaRPr lang="hr-HR"/>
        </a:p>
      </dgm:t>
    </dgm:pt>
    <dgm:pt modelId="{6B262D0C-385D-4BAE-9DD6-CDCAC77ACCFD}">
      <dgm:prSet custT="1"/>
      <dgm:spPr/>
      <dgm:t>
        <a:bodyPr/>
        <a:lstStyle/>
        <a:p>
          <a:r>
            <a:rPr lang="hr-HR" sz="2400" dirty="0"/>
            <a:t>Mir u Požarevcu 1718. godine</a:t>
          </a:r>
          <a:endParaRPr lang="en-US" sz="2400" dirty="0"/>
        </a:p>
      </dgm:t>
    </dgm:pt>
    <dgm:pt modelId="{AEA5CCFA-3CEC-4745-A12D-E3E99A75A851}" type="parTrans" cxnId="{1CC25E9A-40D8-46D0-BDDB-CE497C8013CD}">
      <dgm:prSet/>
      <dgm:spPr/>
      <dgm:t>
        <a:bodyPr/>
        <a:lstStyle/>
        <a:p>
          <a:endParaRPr lang="hr-HR"/>
        </a:p>
      </dgm:t>
    </dgm:pt>
    <dgm:pt modelId="{45314460-E02D-4C45-9926-59160509B621}" type="sibTrans" cxnId="{1CC25E9A-40D8-46D0-BDDB-CE497C8013CD}">
      <dgm:prSet/>
      <dgm:spPr/>
      <dgm:t>
        <a:bodyPr/>
        <a:lstStyle/>
        <a:p>
          <a:endParaRPr lang="hr-HR"/>
        </a:p>
      </dgm:t>
    </dgm:pt>
    <dgm:pt modelId="{2FBDB23C-1DD2-4E14-ABDB-75AAA668DB3D}" type="pres">
      <dgm:prSet presAssocID="{651FF4DC-F775-4D8A-BAFD-CEFD9ED9081D}" presName="Name0" presStyleCnt="0">
        <dgm:presLayoutVars>
          <dgm:dir/>
          <dgm:resizeHandles val="exact"/>
        </dgm:presLayoutVars>
      </dgm:prSet>
      <dgm:spPr/>
    </dgm:pt>
    <dgm:pt modelId="{0805952E-E416-4688-A4FF-7D41875C0D28}" type="pres">
      <dgm:prSet presAssocID="{D55DAABA-46D1-4C40-8418-F3B3A723C384}" presName="node" presStyleLbl="node1" presStyleIdx="0" presStyleCnt="6">
        <dgm:presLayoutVars>
          <dgm:bulletEnabled val="1"/>
        </dgm:presLayoutVars>
      </dgm:prSet>
      <dgm:spPr/>
    </dgm:pt>
    <dgm:pt modelId="{59279119-0ACE-420D-8C52-33260C9560C1}" type="pres">
      <dgm:prSet presAssocID="{768A232B-D039-4FAE-B197-88B30B82D44B}" presName="sibTrans" presStyleLbl="sibTrans1D1" presStyleIdx="0" presStyleCnt="5"/>
      <dgm:spPr/>
    </dgm:pt>
    <dgm:pt modelId="{CE3A5B42-BDF6-4D8F-A770-09A73C3808FD}" type="pres">
      <dgm:prSet presAssocID="{768A232B-D039-4FAE-B197-88B30B82D44B}" presName="connectorText" presStyleLbl="sibTrans1D1" presStyleIdx="0" presStyleCnt="5"/>
      <dgm:spPr/>
    </dgm:pt>
    <dgm:pt modelId="{082D73D7-C718-4082-BE4C-68FF6D71F5B3}" type="pres">
      <dgm:prSet presAssocID="{A84BC1E7-8FB2-437B-9E84-BFBDDD3461DE}" presName="node" presStyleLbl="node1" presStyleIdx="1" presStyleCnt="6">
        <dgm:presLayoutVars>
          <dgm:bulletEnabled val="1"/>
        </dgm:presLayoutVars>
      </dgm:prSet>
      <dgm:spPr/>
    </dgm:pt>
    <dgm:pt modelId="{0B4808EB-1AFE-4773-AE98-D3B82DB4836A}" type="pres">
      <dgm:prSet presAssocID="{F5D38F32-4FB1-4AB2-B4C4-F77B4AF84167}" presName="sibTrans" presStyleLbl="sibTrans1D1" presStyleIdx="1" presStyleCnt="5"/>
      <dgm:spPr/>
    </dgm:pt>
    <dgm:pt modelId="{BF079645-D6F1-4AB2-9E9B-90ADE5903D9B}" type="pres">
      <dgm:prSet presAssocID="{F5D38F32-4FB1-4AB2-B4C4-F77B4AF84167}" presName="connectorText" presStyleLbl="sibTrans1D1" presStyleIdx="1" presStyleCnt="5"/>
      <dgm:spPr/>
    </dgm:pt>
    <dgm:pt modelId="{3F404A02-A604-4FA8-8512-4BC0C3F1BD1B}" type="pres">
      <dgm:prSet presAssocID="{B17D3D06-E1F9-4E82-991A-C34F0DCFFCA7}" presName="node" presStyleLbl="node1" presStyleIdx="2" presStyleCnt="6">
        <dgm:presLayoutVars>
          <dgm:bulletEnabled val="1"/>
        </dgm:presLayoutVars>
      </dgm:prSet>
      <dgm:spPr/>
    </dgm:pt>
    <dgm:pt modelId="{98DFA543-73F9-4CF3-9732-D6F833E3AC7E}" type="pres">
      <dgm:prSet presAssocID="{83E87FA4-301E-408B-96E1-AA51186E3869}" presName="sibTrans" presStyleLbl="sibTrans1D1" presStyleIdx="2" presStyleCnt="5"/>
      <dgm:spPr/>
    </dgm:pt>
    <dgm:pt modelId="{E2F212E1-9116-4848-886F-326102CF218D}" type="pres">
      <dgm:prSet presAssocID="{83E87FA4-301E-408B-96E1-AA51186E3869}" presName="connectorText" presStyleLbl="sibTrans1D1" presStyleIdx="2" presStyleCnt="5"/>
      <dgm:spPr/>
    </dgm:pt>
    <dgm:pt modelId="{F3C0F087-2135-4280-9A7C-6E0C746BB5D8}" type="pres">
      <dgm:prSet presAssocID="{AF3F9513-3FE7-43F4-A82C-58B3906C517F}" presName="node" presStyleLbl="node1" presStyleIdx="3" presStyleCnt="6">
        <dgm:presLayoutVars>
          <dgm:bulletEnabled val="1"/>
        </dgm:presLayoutVars>
      </dgm:prSet>
      <dgm:spPr/>
    </dgm:pt>
    <dgm:pt modelId="{BFE6E2CA-008F-40D6-BECD-8112C4BBCC48}" type="pres">
      <dgm:prSet presAssocID="{D9130739-CBD7-422F-9C8B-10A5606160D0}" presName="sibTrans" presStyleLbl="sibTrans1D1" presStyleIdx="3" presStyleCnt="5"/>
      <dgm:spPr/>
    </dgm:pt>
    <dgm:pt modelId="{4FE493FF-0729-46EC-ABC3-1E06E6530DE5}" type="pres">
      <dgm:prSet presAssocID="{D9130739-CBD7-422F-9C8B-10A5606160D0}" presName="connectorText" presStyleLbl="sibTrans1D1" presStyleIdx="3" presStyleCnt="5"/>
      <dgm:spPr/>
    </dgm:pt>
    <dgm:pt modelId="{A9737577-317C-48A4-A66B-6F0CD8C64A42}" type="pres">
      <dgm:prSet presAssocID="{F5F97503-1F54-4EEA-BB65-71B3488BF6B7}" presName="node" presStyleLbl="node1" presStyleIdx="4" presStyleCnt="6">
        <dgm:presLayoutVars>
          <dgm:bulletEnabled val="1"/>
        </dgm:presLayoutVars>
      </dgm:prSet>
      <dgm:spPr/>
    </dgm:pt>
    <dgm:pt modelId="{DA04442B-60DD-4F9D-AE73-A02C34DD90D6}" type="pres">
      <dgm:prSet presAssocID="{2FDAEA13-AF8F-4CB6-BB2F-8107E9793EF3}" presName="sibTrans" presStyleLbl="sibTrans1D1" presStyleIdx="4" presStyleCnt="5"/>
      <dgm:spPr/>
    </dgm:pt>
    <dgm:pt modelId="{B774F232-0488-47CF-BD35-2CB869C4EB58}" type="pres">
      <dgm:prSet presAssocID="{2FDAEA13-AF8F-4CB6-BB2F-8107E9793EF3}" presName="connectorText" presStyleLbl="sibTrans1D1" presStyleIdx="4" presStyleCnt="5"/>
      <dgm:spPr/>
    </dgm:pt>
    <dgm:pt modelId="{ED4F6753-6879-414F-B187-9E64CDA0B501}" type="pres">
      <dgm:prSet presAssocID="{6B262D0C-385D-4BAE-9DD6-CDCAC77ACCFD}" presName="node" presStyleLbl="node1" presStyleIdx="5" presStyleCnt="6">
        <dgm:presLayoutVars>
          <dgm:bulletEnabled val="1"/>
        </dgm:presLayoutVars>
      </dgm:prSet>
      <dgm:spPr/>
    </dgm:pt>
  </dgm:ptLst>
  <dgm:cxnLst>
    <dgm:cxn modelId="{7FA16D0E-24B6-44AA-9914-D0B4A8E96437}" type="presOf" srcId="{F5F97503-1F54-4EEA-BB65-71B3488BF6B7}" destId="{A9737577-317C-48A4-A66B-6F0CD8C64A42}" srcOrd="0" destOrd="0" presId="urn:microsoft.com/office/officeart/2016/7/layout/RepeatingBendingProcessNew"/>
    <dgm:cxn modelId="{4B4A0410-E8C4-494D-B524-782235BE9D54}" srcId="{651FF4DC-F775-4D8A-BAFD-CEFD9ED9081D}" destId="{F5F97503-1F54-4EEA-BB65-71B3488BF6B7}" srcOrd="4" destOrd="0" parTransId="{CF51C625-77C6-4D4B-81D4-E0D93D88B6E8}" sibTransId="{2FDAEA13-AF8F-4CB6-BB2F-8107E9793EF3}"/>
    <dgm:cxn modelId="{C76D3C13-4768-4993-AB0D-24F514EBE35F}" type="presOf" srcId="{D9130739-CBD7-422F-9C8B-10A5606160D0}" destId="{4FE493FF-0729-46EC-ABC3-1E06E6530DE5}" srcOrd="1" destOrd="0" presId="urn:microsoft.com/office/officeart/2016/7/layout/RepeatingBendingProcessNew"/>
    <dgm:cxn modelId="{895C5B14-4976-4117-A4FF-A599529A7468}" type="presOf" srcId="{B17D3D06-E1F9-4E82-991A-C34F0DCFFCA7}" destId="{3F404A02-A604-4FA8-8512-4BC0C3F1BD1B}" srcOrd="0" destOrd="0" presId="urn:microsoft.com/office/officeart/2016/7/layout/RepeatingBendingProcessNew"/>
    <dgm:cxn modelId="{CE469721-3BD1-43C0-BCBE-68C8199CD6EE}" type="presOf" srcId="{D55DAABA-46D1-4C40-8418-F3B3A723C384}" destId="{0805952E-E416-4688-A4FF-7D41875C0D28}" srcOrd="0" destOrd="0" presId="urn:microsoft.com/office/officeart/2016/7/layout/RepeatingBendingProcessNew"/>
    <dgm:cxn modelId="{CD4F682D-A941-4381-9FBB-D989B0D4B61B}" srcId="{651FF4DC-F775-4D8A-BAFD-CEFD9ED9081D}" destId="{A84BC1E7-8FB2-437B-9E84-BFBDDD3461DE}" srcOrd="1" destOrd="0" parTransId="{6A20CD1B-ACC6-4565-99A6-80FB4DA7C8A7}" sibTransId="{F5D38F32-4FB1-4AB2-B4C4-F77B4AF84167}"/>
    <dgm:cxn modelId="{7196252E-5EB1-40EA-A0DF-E8B619F7794D}" type="presOf" srcId="{2FDAEA13-AF8F-4CB6-BB2F-8107E9793EF3}" destId="{B774F232-0488-47CF-BD35-2CB869C4EB58}" srcOrd="1" destOrd="0" presId="urn:microsoft.com/office/officeart/2016/7/layout/RepeatingBendingProcessNew"/>
    <dgm:cxn modelId="{783DE334-0653-4B5D-AA8F-700AEEDF9D6B}" type="presOf" srcId="{768A232B-D039-4FAE-B197-88B30B82D44B}" destId="{CE3A5B42-BDF6-4D8F-A770-09A73C3808FD}" srcOrd="1" destOrd="0" presId="urn:microsoft.com/office/officeart/2016/7/layout/RepeatingBendingProcessNew"/>
    <dgm:cxn modelId="{99508141-7134-4A0D-BA03-1CF302F1F408}" type="presOf" srcId="{F5D38F32-4FB1-4AB2-B4C4-F77B4AF84167}" destId="{BF079645-D6F1-4AB2-9E9B-90ADE5903D9B}" srcOrd="1" destOrd="0" presId="urn:microsoft.com/office/officeart/2016/7/layout/RepeatingBendingProcessNew"/>
    <dgm:cxn modelId="{1C21246D-E02F-4451-BC3C-99183E4D2DA1}" type="presOf" srcId="{768A232B-D039-4FAE-B197-88B30B82D44B}" destId="{59279119-0ACE-420D-8C52-33260C9560C1}" srcOrd="0" destOrd="0" presId="urn:microsoft.com/office/officeart/2016/7/layout/RepeatingBendingProcessNew"/>
    <dgm:cxn modelId="{C5CF856F-83E1-4C76-A252-51BF54E10AE0}" type="presOf" srcId="{83E87FA4-301E-408B-96E1-AA51186E3869}" destId="{E2F212E1-9116-4848-886F-326102CF218D}" srcOrd="1" destOrd="0" presId="urn:microsoft.com/office/officeart/2016/7/layout/RepeatingBendingProcessNew"/>
    <dgm:cxn modelId="{53871671-3C3C-4E16-8712-547BB6D6FE20}" srcId="{651FF4DC-F775-4D8A-BAFD-CEFD9ED9081D}" destId="{B17D3D06-E1F9-4E82-991A-C34F0DCFFCA7}" srcOrd="2" destOrd="0" parTransId="{BF3788F6-60CA-4A35-84B6-493A24D3D9D3}" sibTransId="{83E87FA4-301E-408B-96E1-AA51186E3869}"/>
    <dgm:cxn modelId="{9BCDCE53-60E3-4A1F-95C8-DFED5933394B}" type="presOf" srcId="{2FDAEA13-AF8F-4CB6-BB2F-8107E9793EF3}" destId="{DA04442B-60DD-4F9D-AE73-A02C34DD90D6}" srcOrd="0" destOrd="0" presId="urn:microsoft.com/office/officeart/2016/7/layout/RepeatingBendingProcessNew"/>
    <dgm:cxn modelId="{331BDD81-081F-4A41-90A1-A23556E5E3C2}" type="presOf" srcId="{A84BC1E7-8FB2-437B-9E84-BFBDDD3461DE}" destId="{082D73D7-C718-4082-BE4C-68FF6D71F5B3}" srcOrd="0" destOrd="0" presId="urn:microsoft.com/office/officeart/2016/7/layout/RepeatingBendingProcessNew"/>
    <dgm:cxn modelId="{6A007D87-7604-476F-8483-1F6505DAE8FC}" type="presOf" srcId="{F5D38F32-4FB1-4AB2-B4C4-F77B4AF84167}" destId="{0B4808EB-1AFE-4773-AE98-D3B82DB4836A}" srcOrd="0" destOrd="0" presId="urn:microsoft.com/office/officeart/2016/7/layout/RepeatingBendingProcessNew"/>
    <dgm:cxn modelId="{1CC25E9A-40D8-46D0-BDDB-CE497C8013CD}" srcId="{651FF4DC-F775-4D8A-BAFD-CEFD9ED9081D}" destId="{6B262D0C-385D-4BAE-9DD6-CDCAC77ACCFD}" srcOrd="5" destOrd="0" parTransId="{AEA5CCFA-3CEC-4745-A12D-E3E99A75A851}" sibTransId="{45314460-E02D-4C45-9926-59160509B621}"/>
    <dgm:cxn modelId="{10ED9AAE-B456-4B70-9CD9-3FC4DF74B360}" srcId="{651FF4DC-F775-4D8A-BAFD-CEFD9ED9081D}" destId="{AF3F9513-3FE7-43F4-A82C-58B3906C517F}" srcOrd="3" destOrd="0" parTransId="{B9A2FEA9-E5BE-4120-86DB-BA9072066504}" sibTransId="{D9130739-CBD7-422F-9C8B-10A5606160D0}"/>
    <dgm:cxn modelId="{5A026EAF-2E44-4705-9655-A3ED1F1AFC29}" srcId="{651FF4DC-F775-4D8A-BAFD-CEFD9ED9081D}" destId="{D55DAABA-46D1-4C40-8418-F3B3A723C384}" srcOrd="0" destOrd="0" parTransId="{E383E148-8775-447F-8898-A2B0B6F82E4F}" sibTransId="{768A232B-D039-4FAE-B197-88B30B82D44B}"/>
    <dgm:cxn modelId="{252068BD-2612-4BE0-B7C0-09CA7B7A5835}" type="presOf" srcId="{D9130739-CBD7-422F-9C8B-10A5606160D0}" destId="{BFE6E2CA-008F-40D6-BECD-8112C4BBCC48}" srcOrd="0" destOrd="0" presId="urn:microsoft.com/office/officeart/2016/7/layout/RepeatingBendingProcessNew"/>
    <dgm:cxn modelId="{1B47F9C2-2456-4600-AE2A-5D05C0C88B50}" type="presOf" srcId="{6B262D0C-385D-4BAE-9DD6-CDCAC77ACCFD}" destId="{ED4F6753-6879-414F-B187-9E64CDA0B501}" srcOrd="0" destOrd="0" presId="urn:microsoft.com/office/officeart/2016/7/layout/RepeatingBendingProcessNew"/>
    <dgm:cxn modelId="{23E968D9-750D-4335-8BCB-07E8D74DFEAC}" type="presOf" srcId="{AF3F9513-3FE7-43F4-A82C-58B3906C517F}" destId="{F3C0F087-2135-4280-9A7C-6E0C746BB5D8}" srcOrd="0" destOrd="0" presId="urn:microsoft.com/office/officeart/2016/7/layout/RepeatingBendingProcessNew"/>
    <dgm:cxn modelId="{377CC4DE-531A-4DB1-A858-D7E3D37CF47B}" type="presOf" srcId="{83E87FA4-301E-408B-96E1-AA51186E3869}" destId="{98DFA543-73F9-4CF3-9732-D6F833E3AC7E}" srcOrd="0" destOrd="0" presId="urn:microsoft.com/office/officeart/2016/7/layout/RepeatingBendingProcessNew"/>
    <dgm:cxn modelId="{9D8071EA-8ACC-429A-B716-1BC6DDFA354B}" type="presOf" srcId="{651FF4DC-F775-4D8A-BAFD-CEFD9ED9081D}" destId="{2FBDB23C-1DD2-4E14-ABDB-75AAA668DB3D}" srcOrd="0" destOrd="0" presId="urn:microsoft.com/office/officeart/2016/7/layout/RepeatingBendingProcessNew"/>
    <dgm:cxn modelId="{A093B101-7461-45CC-83BD-D42DCFB467E7}" type="presParOf" srcId="{2FBDB23C-1DD2-4E14-ABDB-75AAA668DB3D}" destId="{0805952E-E416-4688-A4FF-7D41875C0D28}" srcOrd="0" destOrd="0" presId="urn:microsoft.com/office/officeart/2016/7/layout/RepeatingBendingProcessNew"/>
    <dgm:cxn modelId="{21D3A3FC-E018-490D-A6AB-ED4FDE0B4966}" type="presParOf" srcId="{2FBDB23C-1DD2-4E14-ABDB-75AAA668DB3D}" destId="{59279119-0ACE-420D-8C52-33260C9560C1}" srcOrd="1" destOrd="0" presId="urn:microsoft.com/office/officeart/2016/7/layout/RepeatingBendingProcessNew"/>
    <dgm:cxn modelId="{C3CFFBED-A77A-4602-974E-3B3200FD1068}" type="presParOf" srcId="{59279119-0ACE-420D-8C52-33260C9560C1}" destId="{CE3A5B42-BDF6-4D8F-A770-09A73C3808FD}" srcOrd="0" destOrd="0" presId="urn:microsoft.com/office/officeart/2016/7/layout/RepeatingBendingProcessNew"/>
    <dgm:cxn modelId="{E06ED0DB-F160-44CD-9BF5-8AFD0523B73F}" type="presParOf" srcId="{2FBDB23C-1DD2-4E14-ABDB-75AAA668DB3D}" destId="{082D73D7-C718-4082-BE4C-68FF6D71F5B3}" srcOrd="2" destOrd="0" presId="urn:microsoft.com/office/officeart/2016/7/layout/RepeatingBendingProcessNew"/>
    <dgm:cxn modelId="{095F62A8-CB39-49FB-BB07-B519102B3A35}" type="presParOf" srcId="{2FBDB23C-1DD2-4E14-ABDB-75AAA668DB3D}" destId="{0B4808EB-1AFE-4773-AE98-D3B82DB4836A}" srcOrd="3" destOrd="0" presId="urn:microsoft.com/office/officeart/2016/7/layout/RepeatingBendingProcessNew"/>
    <dgm:cxn modelId="{082BDC40-7FF3-4BAF-A1AA-CA5CE38E0D1F}" type="presParOf" srcId="{0B4808EB-1AFE-4773-AE98-D3B82DB4836A}" destId="{BF079645-D6F1-4AB2-9E9B-90ADE5903D9B}" srcOrd="0" destOrd="0" presId="urn:microsoft.com/office/officeart/2016/7/layout/RepeatingBendingProcessNew"/>
    <dgm:cxn modelId="{055EBE1A-9DF2-44F5-B008-5B1FDE28BAD5}" type="presParOf" srcId="{2FBDB23C-1DD2-4E14-ABDB-75AAA668DB3D}" destId="{3F404A02-A604-4FA8-8512-4BC0C3F1BD1B}" srcOrd="4" destOrd="0" presId="urn:microsoft.com/office/officeart/2016/7/layout/RepeatingBendingProcessNew"/>
    <dgm:cxn modelId="{C50D1087-68D1-4041-9AD0-41849B00D63A}" type="presParOf" srcId="{2FBDB23C-1DD2-4E14-ABDB-75AAA668DB3D}" destId="{98DFA543-73F9-4CF3-9732-D6F833E3AC7E}" srcOrd="5" destOrd="0" presId="urn:microsoft.com/office/officeart/2016/7/layout/RepeatingBendingProcessNew"/>
    <dgm:cxn modelId="{51186760-C9E9-41A3-B4FF-9A42D3851E70}" type="presParOf" srcId="{98DFA543-73F9-4CF3-9732-D6F833E3AC7E}" destId="{E2F212E1-9116-4848-886F-326102CF218D}" srcOrd="0" destOrd="0" presId="urn:microsoft.com/office/officeart/2016/7/layout/RepeatingBendingProcessNew"/>
    <dgm:cxn modelId="{6986BA27-3BAC-47E5-BF94-CBFF4BD0519C}" type="presParOf" srcId="{2FBDB23C-1DD2-4E14-ABDB-75AAA668DB3D}" destId="{F3C0F087-2135-4280-9A7C-6E0C746BB5D8}" srcOrd="6" destOrd="0" presId="urn:microsoft.com/office/officeart/2016/7/layout/RepeatingBendingProcessNew"/>
    <dgm:cxn modelId="{CD9CADDA-D5DF-4B47-9DC8-5821ADB96556}" type="presParOf" srcId="{2FBDB23C-1DD2-4E14-ABDB-75AAA668DB3D}" destId="{BFE6E2CA-008F-40D6-BECD-8112C4BBCC48}" srcOrd="7" destOrd="0" presId="urn:microsoft.com/office/officeart/2016/7/layout/RepeatingBendingProcessNew"/>
    <dgm:cxn modelId="{5917A29A-5461-43F3-A6AB-2904EE652447}" type="presParOf" srcId="{BFE6E2CA-008F-40D6-BECD-8112C4BBCC48}" destId="{4FE493FF-0729-46EC-ABC3-1E06E6530DE5}" srcOrd="0" destOrd="0" presId="urn:microsoft.com/office/officeart/2016/7/layout/RepeatingBendingProcessNew"/>
    <dgm:cxn modelId="{E53C7CD9-9C24-4123-99B2-685FDC445530}" type="presParOf" srcId="{2FBDB23C-1DD2-4E14-ABDB-75AAA668DB3D}" destId="{A9737577-317C-48A4-A66B-6F0CD8C64A42}" srcOrd="8" destOrd="0" presId="urn:microsoft.com/office/officeart/2016/7/layout/RepeatingBendingProcessNew"/>
    <dgm:cxn modelId="{1339C4C9-F843-4F1A-AFF6-4D8273A66F6D}" type="presParOf" srcId="{2FBDB23C-1DD2-4E14-ABDB-75AAA668DB3D}" destId="{DA04442B-60DD-4F9D-AE73-A02C34DD90D6}" srcOrd="9" destOrd="0" presId="urn:microsoft.com/office/officeart/2016/7/layout/RepeatingBendingProcessNew"/>
    <dgm:cxn modelId="{C908010C-4A7A-4F38-A775-6970F9B1234B}" type="presParOf" srcId="{DA04442B-60DD-4F9D-AE73-A02C34DD90D6}" destId="{B774F232-0488-47CF-BD35-2CB869C4EB58}" srcOrd="0" destOrd="0" presId="urn:microsoft.com/office/officeart/2016/7/layout/RepeatingBendingProcessNew"/>
    <dgm:cxn modelId="{0A15F915-872C-4141-8695-BFA4010F667A}" type="presParOf" srcId="{2FBDB23C-1DD2-4E14-ABDB-75AAA668DB3D}" destId="{ED4F6753-6879-414F-B187-9E64CDA0B50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Slavonska krajina organizirana na području između Drave i Kupe, središte Varaždin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BEE84721-A5B1-4770-9F4E-8CA464136C05}">
      <dgm:prSet custT="1"/>
      <dgm:spPr/>
      <dgm:t>
        <a:bodyPr/>
        <a:lstStyle/>
        <a:p>
          <a:r>
            <a:rPr lang="hr-HR" sz="2400" dirty="0"/>
            <a:t>Banska krajina organizirana između Save i Kupe pod upravom dvaju zapovjednika</a:t>
          </a:r>
          <a:endParaRPr lang="en-US" sz="2400" dirty="0"/>
        </a:p>
      </dgm:t>
    </dgm:pt>
    <dgm:pt modelId="{7013B95B-D9DC-4D64-8659-44E294998389}" type="parTrans" cxnId="{4A526685-398D-4DC5-AF72-BC9AE6666447}">
      <dgm:prSet/>
      <dgm:spPr/>
    </dgm:pt>
    <dgm:pt modelId="{59A55959-C429-4911-A6F9-73F3714BF753}" type="sibTrans" cxnId="{4A526685-398D-4DC5-AF72-BC9AE6666447}">
      <dgm:prSet/>
      <dgm:spPr/>
    </dgm:pt>
    <dgm:pt modelId="{1B4EBD08-22A2-47A4-9709-ABEAD9FA3F85}">
      <dgm:prSet custT="1"/>
      <dgm:spPr/>
      <dgm:t>
        <a:bodyPr/>
        <a:lstStyle/>
        <a:p>
          <a:r>
            <a:rPr lang="hr-HR" sz="2400" dirty="0"/>
            <a:t>Dvorsko narodno vijeće u </a:t>
          </a:r>
          <a:r>
            <a:rPr lang="hr-HR" sz="2400" dirty="0" err="1"/>
            <a:t>Grazu</a:t>
          </a:r>
          <a:r>
            <a:rPr lang="hr-HR" sz="2400" dirty="0"/>
            <a:t> imenovalo zapovjednike</a:t>
          </a:r>
          <a:endParaRPr lang="en-US" sz="2400" dirty="0"/>
        </a:p>
      </dgm:t>
    </dgm:pt>
    <dgm:pt modelId="{ABF5B048-D848-41B6-B084-8A738348C05E}" type="parTrans" cxnId="{CCCF5F78-3953-4490-91D4-698689753B33}">
      <dgm:prSet/>
      <dgm:spPr/>
    </dgm:pt>
    <dgm:pt modelId="{2591DC6B-A90A-43AE-B52F-7728352D67ED}" type="sibTrans" cxnId="{CCCF5F78-3953-4490-91D4-698689753B33}">
      <dgm:prSet/>
      <dgm:spPr/>
    </dgm:pt>
    <dgm:pt modelId="{D4CB35AE-ACC4-4F8E-8E05-5A270035DE3E}">
      <dgm:prSet custT="1"/>
      <dgm:spPr/>
      <dgm:t>
        <a:bodyPr/>
        <a:lstStyle/>
        <a:p>
          <a:r>
            <a:rPr lang="hr-HR" sz="2400" dirty="0"/>
            <a:t>Od sredine XVII. st. hrvatski ban i Sabor upravljaju Banskom krajinom sa sjedištem u Petrinji</a:t>
          </a:r>
          <a:endParaRPr lang="en-US" sz="2400" dirty="0"/>
        </a:p>
      </dgm:t>
    </dgm:pt>
    <dgm:pt modelId="{52A54E3A-198E-4A66-B7ED-94391B4557E9}" type="parTrans" cxnId="{F592336C-BF3D-4445-8D53-A548F510C2DC}">
      <dgm:prSet/>
      <dgm:spPr/>
    </dgm:pt>
    <dgm:pt modelId="{5F85F352-E272-4304-9F6F-43AFC4AB9AE2}" type="sibTrans" cxnId="{F592336C-BF3D-4445-8D53-A548F510C2DC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5FC303-8702-47D7-BEE6-5419FA040AD6}" type="pres">
      <dgm:prSet presAssocID="{893595EF-7ADF-4BEF-AA54-B7C077A77FF5}" presName="spacer" presStyleCnt="0"/>
      <dgm:spPr/>
    </dgm:pt>
    <dgm:pt modelId="{E98C9723-AF10-4765-8FEA-A9595A30E052}" type="pres">
      <dgm:prSet presAssocID="{BEE84721-A5B1-4770-9F4E-8CA464136C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CD1C73-463D-460A-A6D7-5EE1076C3049}" type="pres">
      <dgm:prSet presAssocID="{59A55959-C429-4911-A6F9-73F3714BF753}" presName="spacer" presStyleCnt="0"/>
      <dgm:spPr/>
    </dgm:pt>
    <dgm:pt modelId="{84BDFA2D-FE7F-4B6A-9400-3DF850B1C4AB}" type="pres">
      <dgm:prSet presAssocID="{1B4EBD08-22A2-47A4-9709-ABEAD9FA3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9D3C3B-A3F3-4D18-B3A9-938894684D40}" type="pres">
      <dgm:prSet presAssocID="{2591DC6B-A90A-43AE-B52F-7728352D67ED}" presName="spacer" presStyleCnt="0"/>
      <dgm:spPr/>
    </dgm:pt>
    <dgm:pt modelId="{EA4A295B-B23F-4148-9E86-D0F924E2F427}" type="pres">
      <dgm:prSet presAssocID="{D4CB35AE-ACC4-4F8E-8E05-5A270035DE3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DCFE3F-CAB9-46AA-9873-21D85B1A7771}" type="presOf" srcId="{1B4EBD08-22A2-47A4-9709-ABEAD9FA3F85}" destId="{84BDFA2D-FE7F-4B6A-9400-3DF850B1C4AB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F592336C-BF3D-4445-8D53-A548F510C2DC}" srcId="{602A8B11-172F-479C-99BA-D919E6CE6854}" destId="{D4CB35AE-ACC4-4F8E-8E05-5A270035DE3E}" srcOrd="3" destOrd="0" parTransId="{52A54E3A-198E-4A66-B7ED-94391B4557E9}" sibTransId="{5F85F352-E272-4304-9F6F-43AFC4AB9AE2}"/>
    <dgm:cxn modelId="{CCCF5F78-3953-4490-91D4-698689753B33}" srcId="{602A8B11-172F-479C-99BA-D919E6CE6854}" destId="{1B4EBD08-22A2-47A4-9709-ABEAD9FA3F85}" srcOrd="2" destOrd="0" parTransId="{ABF5B048-D848-41B6-B084-8A738348C05E}" sibTransId="{2591DC6B-A90A-43AE-B52F-7728352D67ED}"/>
    <dgm:cxn modelId="{46F2667D-2DFB-41C3-B995-22A2475BB55C}" type="presOf" srcId="{D4CB35AE-ACC4-4F8E-8E05-5A270035DE3E}" destId="{EA4A295B-B23F-4148-9E86-D0F924E2F427}" srcOrd="0" destOrd="0" presId="urn:microsoft.com/office/officeart/2005/8/layout/vList2"/>
    <dgm:cxn modelId="{4A526685-398D-4DC5-AF72-BC9AE6666447}" srcId="{602A8B11-172F-479C-99BA-D919E6CE6854}" destId="{BEE84721-A5B1-4770-9F4E-8CA464136C05}" srcOrd="1" destOrd="0" parTransId="{7013B95B-D9DC-4D64-8659-44E294998389}" sibTransId="{59A55959-C429-4911-A6F9-73F3714BF753}"/>
    <dgm:cxn modelId="{EF7D0BA3-101D-4B7E-A500-B57F969A2412}" type="presOf" srcId="{BEE84721-A5B1-4770-9F4E-8CA464136C05}" destId="{E98C9723-AF10-4765-8FEA-A9595A30E052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D5C50CF0-AD0C-4A40-8837-D473B9CEFE7B}" type="presParOf" srcId="{A25BA51F-AAB5-45C8-9F20-21F75560DB15}" destId="{215FC303-8702-47D7-BEE6-5419FA040AD6}" srcOrd="1" destOrd="0" presId="urn:microsoft.com/office/officeart/2005/8/layout/vList2"/>
    <dgm:cxn modelId="{C5969E6E-6F39-42C1-98D5-CCCB975A3639}" type="presParOf" srcId="{A25BA51F-AAB5-45C8-9F20-21F75560DB15}" destId="{E98C9723-AF10-4765-8FEA-A9595A30E052}" srcOrd="2" destOrd="0" presId="urn:microsoft.com/office/officeart/2005/8/layout/vList2"/>
    <dgm:cxn modelId="{3EED0D98-748C-46BD-8C82-3198533FAFC3}" type="presParOf" srcId="{A25BA51F-AAB5-45C8-9F20-21F75560DB15}" destId="{B6CD1C73-463D-460A-A6D7-5EE1076C3049}" srcOrd="3" destOrd="0" presId="urn:microsoft.com/office/officeart/2005/8/layout/vList2"/>
    <dgm:cxn modelId="{B0FDF359-2A7C-43A6-AF3B-CBD078B7333C}" type="presParOf" srcId="{A25BA51F-AAB5-45C8-9F20-21F75560DB15}" destId="{84BDFA2D-FE7F-4B6A-9400-3DF850B1C4AB}" srcOrd="4" destOrd="0" presId="urn:microsoft.com/office/officeart/2005/8/layout/vList2"/>
    <dgm:cxn modelId="{E40C23B8-10B8-4CB1-A446-09B83316E37F}" type="presParOf" srcId="{A25BA51F-AAB5-45C8-9F20-21F75560DB15}" destId="{BA9D3C3B-A3F3-4D18-B3A9-938894684D40}" srcOrd="5" destOrd="0" presId="urn:microsoft.com/office/officeart/2005/8/layout/vList2"/>
    <dgm:cxn modelId="{FC56B801-706B-40A4-A2C5-5CC14721FD1B}" type="presParOf" srcId="{A25BA51F-AAB5-45C8-9F20-21F75560DB15}" destId="{EA4A295B-B23F-4148-9E86-D0F924E2F4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Naseljavanje stanovništva i pojačavanje obrane Vojne krajine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0A5CDC91-ABFF-496C-B41A-7A0E063B63B4}">
      <dgm:prSet custT="1"/>
      <dgm:spPr/>
      <dgm:t>
        <a:bodyPr/>
        <a:lstStyle/>
        <a:p>
          <a:r>
            <a:rPr lang="hr-HR" sz="2400" dirty="0"/>
            <a:t>Vojnici oslobođeni feudalnih obveza</a:t>
          </a:r>
          <a:endParaRPr lang="en-US" sz="2400" dirty="0"/>
        </a:p>
      </dgm:t>
    </dgm:pt>
    <dgm:pt modelId="{3AB9EBB0-AC0F-4FF6-8A10-D122B4F318BB}" type="parTrans" cxnId="{1BA16544-8817-4FD4-AF3A-F234B612E57B}">
      <dgm:prSet/>
      <dgm:spPr/>
    </dgm:pt>
    <dgm:pt modelId="{8EA677C3-D3F1-4D40-BAC8-50226FA45F74}" type="sibTrans" cxnId="{1BA16544-8817-4FD4-AF3A-F234B612E57B}">
      <dgm:prSet/>
      <dgm:spPr/>
    </dgm:pt>
    <dgm:pt modelId="{FB51DCB4-F4E3-4B7C-86A5-57E6F2C48905}">
      <dgm:prSet custT="1"/>
      <dgm:spPr/>
      <dgm:t>
        <a:bodyPr/>
        <a:lstStyle/>
        <a:p>
          <a:r>
            <a:rPr lang="hr-HR" sz="2400" dirty="0"/>
            <a:t>Vlasi, prebjezi ili uskoci – pravoslavno ili katoličko stanovništvo</a:t>
          </a:r>
          <a:endParaRPr lang="en-US" sz="2400" dirty="0"/>
        </a:p>
      </dgm:t>
    </dgm:pt>
    <dgm:pt modelId="{6156CB00-65A2-4ADA-B872-B74A72DDBC1E}" type="parTrans" cxnId="{D6F351DA-8F94-41D4-A574-AA0F7D75D5FE}">
      <dgm:prSet/>
      <dgm:spPr/>
    </dgm:pt>
    <dgm:pt modelId="{9A968F04-5DA3-4ED6-BAE2-1F133FF43C8B}" type="sibTrans" cxnId="{D6F351DA-8F94-41D4-A574-AA0F7D75D5FE}">
      <dgm:prSet/>
      <dgm:spPr/>
    </dgm:pt>
    <dgm:pt modelId="{48D7CEA0-0FD1-48A5-9F25-886AE420E08D}">
      <dgm:prSet custT="1"/>
      <dgm:spPr/>
      <dgm:t>
        <a:bodyPr/>
        <a:lstStyle/>
        <a:p>
          <a:r>
            <a:rPr lang="hr-HR" sz="2400" dirty="0"/>
            <a:t>Imali posebne povlastice u Osmanskom Carstvu</a:t>
          </a:r>
          <a:endParaRPr lang="en-US" sz="2400" dirty="0"/>
        </a:p>
      </dgm:t>
    </dgm:pt>
    <dgm:pt modelId="{8C035338-3B20-4351-BD9E-20615C9C4E00}" type="parTrans" cxnId="{AA22E8AF-1E38-4BA7-98E4-AB61877DD5C4}">
      <dgm:prSet/>
      <dgm:spPr/>
    </dgm:pt>
    <dgm:pt modelId="{2A911066-DDFA-40A7-9E7D-DCC268FC9133}" type="sibTrans" cxnId="{AA22E8AF-1E38-4BA7-98E4-AB61877DD5C4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79BF50-B7B4-4B26-9A14-38BFC3164FF1}" type="pres">
      <dgm:prSet presAssocID="{8246AEB0-4939-404F-A50F-0FE7D26A3657}" presName="spacer" presStyleCnt="0"/>
      <dgm:spPr/>
    </dgm:pt>
    <dgm:pt modelId="{D2663A88-73B4-4A12-9FF9-12BAE67831C6}" type="pres">
      <dgm:prSet presAssocID="{0A5CDC91-ABFF-496C-B41A-7A0E063B63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C47F9A-F130-46B3-9056-8C8445ED5ED1}" type="pres">
      <dgm:prSet presAssocID="{8EA677C3-D3F1-4D40-BAC8-50226FA45F74}" presName="spacer" presStyleCnt="0"/>
      <dgm:spPr/>
    </dgm:pt>
    <dgm:pt modelId="{F3C7C03E-0CE5-4BA1-A36E-81917613B149}" type="pres">
      <dgm:prSet presAssocID="{FB51DCB4-F4E3-4B7C-86A5-57E6F2C489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C333DB-C0EF-4680-BCDC-9EBBEB7775A6}" type="pres">
      <dgm:prSet presAssocID="{9A968F04-5DA3-4ED6-BAE2-1F133FF43C8B}" presName="spacer" presStyleCnt="0"/>
      <dgm:spPr/>
    </dgm:pt>
    <dgm:pt modelId="{2594F8AD-2582-4C1B-B299-2218BAFDC3C2}" type="pres">
      <dgm:prSet presAssocID="{48D7CEA0-0FD1-48A5-9F25-886AE420E0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A16544-8817-4FD4-AF3A-F234B612E57B}" srcId="{22D98622-848B-4CF4-9A65-B5FB6D5B4437}" destId="{0A5CDC91-ABFF-496C-B41A-7A0E063B63B4}" srcOrd="1" destOrd="0" parTransId="{3AB9EBB0-AC0F-4FF6-8A10-D122B4F318BB}" sibTransId="{8EA677C3-D3F1-4D40-BAC8-50226FA45F74}"/>
    <dgm:cxn modelId="{A0B44488-4B93-4209-BDD6-A9A65C5DD5C7}" type="presOf" srcId="{48D7CEA0-0FD1-48A5-9F25-886AE420E08D}" destId="{2594F8AD-2582-4C1B-B299-2218BAFDC3C2}" srcOrd="0" destOrd="0" presId="urn:microsoft.com/office/officeart/2005/8/layout/vList2"/>
    <dgm:cxn modelId="{CF18BA90-00C6-48CB-9CCB-A8168C31A670}" type="presOf" srcId="{FB51DCB4-F4E3-4B7C-86A5-57E6F2C48905}" destId="{F3C7C03E-0CE5-4BA1-A36E-81917613B149}" srcOrd="0" destOrd="0" presId="urn:microsoft.com/office/officeart/2005/8/layout/vList2"/>
    <dgm:cxn modelId="{D2A905A4-9869-437E-BDCE-F5A2AAD6979B}" type="presOf" srcId="{0A5CDC91-ABFF-496C-B41A-7A0E063B63B4}" destId="{D2663A88-73B4-4A12-9FF9-12BAE67831C6}" srcOrd="0" destOrd="0" presId="urn:microsoft.com/office/officeart/2005/8/layout/vList2"/>
    <dgm:cxn modelId="{AA22E8AF-1E38-4BA7-98E4-AB61877DD5C4}" srcId="{22D98622-848B-4CF4-9A65-B5FB6D5B4437}" destId="{48D7CEA0-0FD1-48A5-9F25-886AE420E08D}" srcOrd="3" destOrd="0" parTransId="{8C035338-3B20-4351-BD9E-20615C9C4E00}" sibTransId="{2A911066-DDFA-40A7-9E7D-DCC268FC9133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D6F351DA-8F94-41D4-A574-AA0F7D75D5FE}" srcId="{22D98622-848B-4CF4-9A65-B5FB6D5B4437}" destId="{FB51DCB4-F4E3-4B7C-86A5-57E6F2C48905}" srcOrd="2" destOrd="0" parTransId="{6156CB00-65A2-4ADA-B872-B74A72DDBC1E}" sibTransId="{9A968F04-5DA3-4ED6-BAE2-1F133FF43C8B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63225F7B-3496-44F8-BAE0-815F943F0D57}" type="presParOf" srcId="{A51E8AF6-2E77-468F-819C-8EBD86F9CF4F}" destId="{7B79BF50-B7B4-4B26-9A14-38BFC3164FF1}" srcOrd="1" destOrd="0" presId="urn:microsoft.com/office/officeart/2005/8/layout/vList2"/>
    <dgm:cxn modelId="{7A31D0CD-E159-481E-918D-B653FF621147}" type="presParOf" srcId="{A51E8AF6-2E77-468F-819C-8EBD86F9CF4F}" destId="{D2663A88-73B4-4A12-9FF9-12BAE67831C6}" srcOrd="2" destOrd="0" presId="urn:microsoft.com/office/officeart/2005/8/layout/vList2"/>
    <dgm:cxn modelId="{9A1FDA4E-1059-4EB0-9107-F739F88C7D40}" type="presParOf" srcId="{A51E8AF6-2E77-468F-819C-8EBD86F9CF4F}" destId="{C9C47F9A-F130-46B3-9056-8C8445ED5ED1}" srcOrd="3" destOrd="0" presId="urn:microsoft.com/office/officeart/2005/8/layout/vList2"/>
    <dgm:cxn modelId="{9C7BDF90-C3FE-4831-BFDF-48757B9CA8B6}" type="presParOf" srcId="{A51E8AF6-2E77-468F-819C-8EBD86F9CF4F}" destId="{F3C7C03E-0CE5-4BA1-A36E-81917613B149}" srcOrd="4" destOrd="0" presId="urn:microsoft.com/office/officeart/2005/8/layout/vList2"/>
    <dgm:cxn modelId="{E330F8E5-7311-4D8C-964E-7232E6F0BE6C}" type="presParOf" srcId="{A51E8AF6-2E77-468F-819C-8EBD86F9CF4F}" destId="{6EC333DB-C0EF-4680-BCDC-9EBBEB7775A6}" srcOrd="5" destOrd="0" presId="urn:microsoft.com/office/officeart/2005/8/layout/vList2"/>
    <dgm:cxn modelId="{549358A3-5BAD-4904-BE15-32B7AC65DB4B}" type="presParOf" srcId="{A51E8AF6-2E77-468F-819C-8EBD86F9CF4F}" destId="{2594F8AD-2582-4C1B-B299-2218BAFDC3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9CBC4-40E2-4D17-990C-3B45007CA6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6118B7-A5D8-48F1-823E-E9F2286E5E71}">
      <dgm:prSet custT="1"/>
      <dgm:spPr/>
      <dgm:t>
        <a:bodyPr/>
        <a:lstStyle/>
        <a:p>
          <a:r>
            <a:rPr lang="hr-HR" sz="2400" dirty="0"/>
            <a:t>Naseljavali uglavnom pogranične, opustošene crkvene posjede i posjede hrvatskih velikaša</a:t>
          </a:r>
          <a:endParaRPr lang="en-US" sz="2400" dirty="0"/>
        </a:p>
      </dgm:t>
    </dgm:pt>
    <dgm:pt modelId="{9212834F-A5CA-488C-8EF1-C4486D6C1B29}" type="parTrans" cxnId="{E45E88CD-60C0-4864-ABF4-087EC53F0542}">
      <dgm:prSet/>
      <dgm:spPr/>
      <dgm:t>
        <a:bodyPr/>
        <a:lstStyle/>
        <a:p>
          <a:endParaRPr lang="en-US"/>
        </a:p>
      </dgm:t>
    </dgm:pt>
    <dgm:pt modelId="{82C1266B-AC83-4C51-9171-00F092127CA8}" type="sibTrans" cxnId="{E45E88CD-60C0-4864-ABF4-087EC53F0542}">
      <dgm:prSet/>
      <dgm:spPr/>
      <dgm:t>
        <a:bodyPr/>
        <a:lstStyle/>
        <a:p>
          <a:endParaRPr lang="en-US"/>
        </a:p>
      </dgm:t>
    </dgm:pt>
    <dgm:pt modelId="{1E536DCB-CFF4-456B-919F-AF42CD00AF33}">
      <dgm:prSet custT="1"/>
      <dgm:spPr/>
      <dgm:t>
        <a:bodyPr/>
        <a:lstStyle/>
        <a:p>
          <a:r>
            <a:rPr lang="hr-HR" sz="2400" dirty="0"/>
            <a:t>Imali potporu Dvorskoga ratnog vijeća i vladara</a:t>
          </a:r>
          <a:endParaRPr lang="en-US" sz="2400" dirty="0"/>
        </a:p>
      </dgm:t>
    </dgm:pt>
    <dgm:pt modelId="{A12BEC99-AAA8-400B-B197-7956BAC52F86}" type="parTrans" cxnId="{00C2E042-D86D-4878-8DA1-DD60C04B153A}">
      <dgm:prSet/>
      <dgm:spPr/>
      <dgm:t>
        <a:bodyPr/>
        <a:lstStyle/>
        <a:p>
          <a:endParaRPr lang="en-US"/>
        </a:p>
      </dgm:t>
    </dgm:pt>
    <dgm:pt modelId="{9F939B8E-26D7-45D3-A04F-D163B21B4DDF}" type="sibTrans" cxnId="{00C2E042-D86D-4878-8DA1-DD60C04B153A}">
      <dgm:prSet/>
      <dgm:spPr/>
      <dgm:t>
        <a:bodyPr/>
        <a:lstStyle/>
        <a:p>
          <a:endParaRPr lang="en-US"/>
        </a:p>
      </dgm:t>
    </dgm:pt>
    <dgm:pt modelId="{28C6C45D-3CD8-40FC-B9C6-EF739DF2723F}">
      <dgm:prSet custT="1"/>
      <dgm:spPr/>
      <dgm:t>
        <a:bodyPr/>
        <a:lstStyle/>
        <a:p>
          <a:r>
            <a:rPr lang="hr-HR" sz="2400" dirty="0"/>
            <a:t>Sukobi s hrvatskim velikašima i Saborom oko feudalnih davanja</a:t>
          </a:r>
          <a:endParaRPr lang="en-US" sz="2400" dirty="0"/>
        </a:p>
      </dgm:t>
    </dgm:pt>
    <dgm:pt modelId="{6F0F1A62-98F7-4E53-92CC-E062F0ACA035}" type="parTrans" cxnId="{B67AD7FD-CB28-44E8-85A0-266F6E5A2995}">
      <dgm:prSet/>
      <dgm:spPr/>
      <dgm:t>
        <a:bodyPr/>
        <a:lstStyle/>
        <a:p>
          <a:endParaRPr lang="en-US"/>
        </a:p>
      </dgm:t>
    </dgm:pt>
    <dgm:pt modelId="{924C6516-7790-4E1B-ABCB-23AC2CA79B28}" type="sibTrans" cxnId="{B67AD7FD-CB28-44E8-85A0-266F6E5A2995}">
      <dgm:prSet/>
      <dgm:spPr/>
      <dgm:t>
        <a:bodyPr/>
        <a:lstStyle/>
        <a:p>
          <a:endParaRPr lang="en-US"/>
        </a:p>
      </dgm:t>
    </dgm:pt>
    <dgm:pt modelId="{0EC1A163-CA18-4EB2-BE1B-222D2750120B}">
      <dgm:prSet custT="1"/>
      <dgm:spPr/>
      <dgm:t>
        <a:bodyPr/>
        <a:lstStyle/>
        <a:p>
          <a:r>
            <a:rPr lang="hr-HR" sz="2400" dirty="0"/>
            <a:t>Pretvaranje Vojne krajine u posebno područje pod izravnom vlašću vladara</a:t>
          </a:r>
          <a:endParaRPr lang="en-US" sz="2400" dirty="0"/>
        </a:p>
      </dgm:t>
    </dgm:pt>
    <dgm:pt modelId="{860808A3-3148-4274-85B8-40E9FC5E6999}" type="parTrans" cxnId="{60A59DE9-7B9D-4306-8826-8BD26424FDC5}">
      <dgm:prSet/>
      <dgm:spPr/>
      <dgm:t>
        <a:bodyPr/>
        <a:lstStyle/>
        <a:p>
          <a:endParaRPr lang="en-US"/>
        </a:p>
      </dgm:t>
    </dgm:pt>
    <dgm:pt modelId="{8A6A9A17-D97A-4670-AEC5-8924AF0AF507}" type="sibTrans" cxnId="{60A59DE9-7B9D-4306-8826-8BD26424FDC5}">
      <dgm:prSet/>
      <dgm:spPr/>
      <dgm:t>
        <a:bodyPr/>
        <a:lstStyle/>
        <a:p>
          <a:endParaRPr lang="en-US"/>
        </a:p>
      </dgm:t>
    </dgm:pt>
    <dgm:pt modelId="{E3571165-2506-433B-B991-04EF2A0EA585}" type="pres">
      <dgm:prSet presAssocID="{44D9CBC4-40E2-4D17-990C-3B45007CA6F9}" presName="linear" presStyleCnt="0">
        <dgm:presLayoutVars>
          <dgm:animLvl val="lvl"/>
          <dgm:resizeHandles val="exact"/>
        </dgm:presLayoutVars>
      </dgm:prSet>
      <dgm:spPr/>
    </dgm:pt>
    <dgm:pt modelId="{AD576AD7-5BA2-4736-B159-70401B27D01E}" type="pres">
      <dgm:prSet presAssocID="{056118B7-A5D8-48F1-823E-E9F2286E5E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70E959-1AA3-46B7-8DDD-BA9889D3ECF4}" type="pres">
      <dgm:prSet presAssocID="{82C1266B-AC83-4C51-9171-00F092127CA8}" presName="spacer" presStyleCnt="0"/>
      <dgm:spPr/>
    </dgm:pt>
    <dgm:pt modelId="{789E47EA-1C05-4D11-80C3-6CE9F4A46AAF}" type="pres">
      <dgm:prSet presAssocID="{1E536DCB-CFF4-456B-919F-AF42CD00AF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C08C5B-89B0-4D70-9CEB-0B6CFBA5D8C5}" type="pres">
      <dgm:prSet presAssocID="{9F939B8E-26D7-45D3-A04F-D163B21B4DDF}" presName="spacer" presStyleCnt="0"/>
      <dgm:spPr/>
    </dgm:pt>
    <dgm:pt modelId="{CD0BE90D-3B3F-47F2-BB86-E8A07F0017EE}" type="pres">
      <dgm:prSet presAssocID="{28C6C45D-3CD8-40FC-B9C6-EF739DF272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FC948D-BE65-465B-8E21-91944F269656}" type="pres">
      <dgm:prSet presAssocID="{924C6516-7790-4E1B-ABCB-23AC2CA79B28}" presName="spacer" presStyleCnt="0"/>
      <dgm:spPr/>
    </dgm:pt>
    <dgm:pt modelId="{F8E35E50-5AB4-4764-973B-A4A416161721}" type="pres">
      <dgm:prSet presAssocID="{0EC1A163-CA18-4EB2-BE1B-222D275012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7B4E5F-2E66-4FC9-BBDE-2E80B929EBED}" type="presOf" srcId="{28C6C45D-3CD8-40FC-B9C6-EF739DF2723F}" destId="{CD0BE90D-3B3F-47F2-BB86-E8A07F0017EE}" srcOrd="0" destOrd="0" presId="urn:microsoft.com/office/officeart/2005/8/layout/vList2"/>
    <dgm:cxn modelId="{00C2E042-D86D-4878-8DA1-DD60C04B153A}" srcId="{44D9CBC4-40E2-4D17-990C-3B45007CA6F9}" destId="{1E536DCB-CFF4-456B-919F-AF42CD00AF33}" srcOrd="1" destOrd="0" parTransId="{A12BEC99-AAA8-400B-B197-7956BAC52F86}" sibTransId="{9F939B8E-26D7-45D3-A04F-D163B21B4DDF}"/>
    <dgm:cxn modelId="{1F6A2799-8A38-402D-9BF3-9C11F199696B}" type="presOf" srcId="{056118B7-A5D8-48F1-823E-E9F2286E5E71}" destId="{AD576AD7-5BA2-4736-B159-70401B27D01E}" srcOrd="0" destOrd="0" presId="urn:microsoft.com/office/officeart/2005/8/layout/vList2"/>
    <dgm:cxn modelId="{A367D5A5-071B-48FE-A3F5-D7160B925F8A}" type="presOf" srcId="{0EC1A163-CA18-4EB2-BE1B-222D2750120B}" destId="{F8E35E50-5AB4-4764-973B-A4A416161721}" srcOrd="0" destOrd="0" presId="urn:microsoft.com/office/officeart/2005/8/layout/vList2"/>
    <dgm:cxn modelId="{A62846B7-F2D6-4EEC-A8F6-4F91E0FD9A6D}" type="presOf" srcId="{44D9CBC4-40E2-4D17-990C-3B45007CA6F9}" destId="{E3571165-2506-433B-B991-04EF2A0EA585}" srcOrd="0" destOrd="0" presId="urn:microsoft.com/office/officeart/2005/8/layout/vList2"/>
    <dgm:cxn modelId="{E45E88CD-60C0-4864-ABF4-087EC53F0542}" srcId="{44D9CBC4-40E2-4D17-990C-3B45007CA6F9}" destId="{056118B7-A5D8-48F1-823E-E9F2286E5E71}" srcOrd="0" destOrd="0" parTransId="{9212834F-A5CA-488C-8EF1-C4486D6C1B29}" sibTransId="{82C1266B-AC83-4C51-9171-00F092127CA8}"/>
    <dgm:cxn modelId="{46B945D3-5024-4DC6-9ACF-FDA1474D2403}" type="presOf" srcId="{1E536DCB-CFF4-456B-919F-AF42CD00AF33}" destId="{789E47EA-1C05-4D11-80C3-6CE9F4A46AAF}" srcOrd="0" destOrd="0" presId="urn:microsoft.com/office/officeart/2005/8/layout/vList2"/>
    <dgm:cxn modelId="{60A59DE9-7B9D-4306-8826-8BD26424FDC5}" srcId="{44D9CBC4-40E2-4D17-990C-3B45007CA6F9}" destId="{0EC1A163-CA18-4EB2-BE1B-222D2750120B}" srcOrd="3" destOrd="0" parTransId="{860808A3-3148-4274-85B8-40E9FC5E6999}" sibTransId="{8A6A9A17-D97A-4670-AEC5-8924AF0AF507}"/>
    <dgm:cxn modelId="{B67AD7FD-CB28-44E8-85A0-266F6E5A2995}" srcId="{44D9CBC4-40E2-4D17-990C-3B45007CA6F9}" destId="{28C6C45D-3CD8-40FC-B9C6-EF739DF2723F}" srcOrd="2" destOrd="0" parTransId="{6F0F1A62-98F7-4E53-92CC-E062F0ACA035}" sibTransId="{924C6516-7790-4E1B-ABCB-23AC2CA79B28}"/>
    <dgm:cxn modelId="{0CF795EC-98B9-429D-8D00-7D67B31AA8D2}" type="presParOf" srcId="{E3571165-2506-433B-B991-04EF2A0EA585}" destId="{AD576AD7-5BA2-4736-B159-70401B27D01E}" srcOrd="0" destOrd="0" presId="urn:microsoft.com/office/officeart/2005/8/layout/vList2"/>
    <dgm:cxn modelId="{2CA2A0E3-2077-490A-BF3B-38287B274071}" type="presParOf" srcId="{E3571165-2506-433B-B991-04EF2A0EA585}" destId="{DD70E959-1AA3-46B7-8DDD-BA9889D3ECF4}" srcOrd="1" destOrd="0" presId="urn:microsoft.com/office/officeart/2005/8/layout/vList2"/>
    <dgm:cxn modelId="{52F3B537-8DF7-4369-90FF-B3ABF545E8F2}" type="presParOf" srcId="{E3571165-2506-433B-B991-04EF2A0EA585}" destId="{789E47EA-1C05-4D11-80C3-6CE9F4A46AAF}" srcOrd="2" destOrd="0" presId="urn:microsoft.com/office/officeart/2005/8/layout/vList2"/>
    <dgm:cxn modelId="{02A80A30-465F-4454-93BC-3070D3C60BDE}" type="presParOf" srcId="{E3571165-2506-433B-B991-04EF2A0EA585}" destId="{D0C08C5B-89B0-4D70-9CEB-0B6CFBA5D8C5}" srcOrd="3" destOrd="0" presId="urn:microsoft.com/office/officeart/2005/8/layout/vList2"/>
    <dgm:cxn modelId="{4E4E85D9-EBA7-4D17-9226-0C9C626A8FAD}" type="presParOf" srcId="{E3571165-2506-433B-B991-04EF2A0EA585}" destId="{CD0BE90D-3B3F-47F2-BB86-E8A07F0017EE}" srcOrd="4" destOrd="0" presId="urn:microsoft.com/office/officeart/2005/8/layout/vList2"/>
    <dgm:cxn modelId="{B991E0EE-369A-4D3B-B5AF-4B9D93B9F731}" type="presParOf" srcId="{E3571165-2506-433B-B991-04EF2A0EA585}" destId="{2BFC948D-BE65-465B-8E21-91944F269656}" srcOrd="5" destOrd="0" presId="urn:microsoft.com/office/officeart/2005/8/layout/vList2"/>
    <dgm:cxn modelId="{E13DC5C7-F469-4C54-8146-201A4879030A}" type="presParOf" srcId="{E3571165-2506-433B-B991-04EF2A0EA585}" destId="{F8E35E50-5AB4-4764-973B-A4A4161617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E6174-EAEB-46B8-B871-45270890CC3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A8E74F-3FA6-47AC-99F0-66728A1A4EE6}">
      <dgm:prSet custT="1"/>
      <dgm:spPr/>
      <dgm:t>
        <a:bodyPr/>
        <a:lstStyle/>
        <a:p>
          <a:r>
            <a:rPr lang="hr-HR" sz="2400" dirty="0"/>
            <a:t>Kralj Ferdinand II. izdao je 1630. godine tzv. Vlaške statute</a:t>
          </a:r>
          <a:endParaRPr lang="en-US" sz="2400" dirty="0"/>
        </a:p>
      </dgm:t>
    </dgm:pt>
    <dgm:pt modelId="{71F7FE91-EA84-44FD-8B99-4AA35CCC11F6}" type="parTrans" cxnId="{5090671C-2C9A-44A8-9261-3D1B7198E2AA}">
      <dgm:prSet/>
      <dgm:spPr/>
      <dgm:t>
        <a:bodyPr/>
        <a:lstStyle/>
        <a:p>
          <a:endParaRPr lang="en-US"/>
        </a:p>
      </dgm:t>
    </dgm:pt>
    <dgm:pt modelId="{FF8492A4-B580-4C2F-804E-8CAE12C0FDEA}" type="sibTrans" cxnId="{5090671C-2C9A-44A8-9261-3D1B7198E2AA}">
      <dgm:prSet/>
      <dgm:spPr/>
      <dgm:t>
        <a:bodyPr/>
        <a:lstStyle/>
        <a:p>
          <a:endParaRPr lang="en-US"/>
        </a:p>
      </dgm:t>
    </dgm:pt>
    <dgm:pt modelId="{D275584E-A3FF-47B3-99B1-75DAC9214103}">
      <dgm:prSet custT="1"/>
      <dgm:spPr/>
      <dgm:t>
        <a:bodyPr/>
        <a:lstStyle/>
        <a:p>
          <a:r>
            <a:rPr lang="hr-HR" sz="2400" dirty="0"/>
            <a:t>Isprava po kojoj Vlasi imaju posebna prava:</a:t>
          </a:r>
          <a:endParaRPr lang="en-US" sz="2400" dirty="0"/>
        </a:p>
      </dgm:t>
    </dgm:pt>
    <dgm:pt modelId="{2AA4A6D1-7C6D-4E48-A4EA-4E4B725F9132}" type="parTrans" cxnId="{7974FD77-3AA2-4897-B6CB-FFB83EEB6376}">
      <dgm:prSet/>
      <dgm:spPr/>
      <dgm:t>
        <a:bodyPr/>
        <a:lstStyle/>
        <a:p>
          <a:endParaRPr lang="en-US"/>
        </a:p>
      </dgm:t>
    </dgm:pt>
    <dgm:pt modelId="{0FED8F49-FFA3-4ED3-A025-0BD4AE224FF2}" type="sibTrans" cxnId="{7974FD77-3AA2-4897-B6CB-FFB83EEB6376}">
      <dgm:prSet/>
      <dgm:spPr/>
      <dgm:t>
        <a:bodyPr/>
        <a:lstStyle/>
        <a:p>
          <a:endParaRPr lang="en-US"/>
        </a:p>
      </dgm:t>
    </dgm:pt>
    <dgm:pt modelId="{582E8778-F860-4926-A032-C67686F79027}">
      <dgm:prSet custT="1"/>
      <dgm:spPr/>
      <dgm:t>
        <a:bodyPr/>
        <a:lstStyle/>
        <a:p>
          <a:r>
            <a:rPr lang="hr-HR" sz="2400" dirty="0"/>
            <a:t>- samostalno biraju svoje seoske knezove i suce</a:t>
          </a:r>
          <a:endParaRPr lang="en-US" sz="2400" dirty="0"/>
        </a:p>
      </dgm:t>
    </dgm:pt>
    <dgm:pt modelId="{88CB2883-E645-41A4-A58B-315ECA2BC0DA}" type="parTrans" cxnId="{D73BFABB-C13C-4092-BACD-E7CD22FEAE63}">
      <dgm:prSet/>
      <dgm:spPr/>
      <dgm:t>
        <a:bodyPr/>
        <a:lstStyle/>
        <a:p>
          <a:endParaRPr lang="en-US"/>
        </a:p>
      </dgm:t>
    </dgm:pt>
    <dgm:pt modelId="{ECA552DA-EA7D-4184-86F8-82A125A4AC24}" type="sibTrans" cxnId="{D73BFABB-C13C-4092-BACD-E7CD22FEAE63}">
      <dgm:prSet/>
      <dgm:spPr/>
      <dgm:t>
        <a:bodyPr/>
        <a:lstStyle/>
        <a:p>
          <a:endParaRPr lang="en-US"/>
        </a:p>
      </dgm:t>
    </dgm:pt>
    <dgm:pt modelId="{F7A560CE-AA2A-43F3-85BC-6CFC8E82D0DD}">
      <dgm:prSet custT="1"/>
      <dgm:spPr/>
      <dgm:t>
        <a:bodyPr/>
        <a:lstStyle/>
        <a:p>
          <a:r>
            <a:rPr lang="hr-HR" sz="2400" dirty="0"/>
            <a:t>- imaju osobne slobode, slobodu trgovanja i pravo na ratni plijen</a:t>
          </a:r>
          <a:endParaRPr lang="en-US" sz="2400" dirty="0"/>
        </a:p>
      </dgm:t>
    </dgm:pt>
    <dgm:pt modelId="{756C6D13-CC79-4621-A830-77A5587A5111}" type="parTrans" cxnId="{08DD3A08-B433-4EFB-830C-24DCE55DEF44}">
      <dgm:prSet/>
      <dgm:spPr/>
      <dgm:t>
        <a:bodyPr/>
        <a:lstStyle/>
        <a:p>
          <a:endParaRPr lang="en-US"/>
        </a:p>
      </dgm:t>
    </dgm:pt>
    <dgm:pt modelId="{9CAED45F-CA50-4E0F-8E94-B0CB60032D14}" type="sibTrans" cxnId="{08DD3A08-B433-4EFB-830C-24DCE55DEF44}">
      <dgm:prSet/>
      <dgm:spPr/>
      <dgm:t>
        <a:bodyPr/>
        <a:lstStyle/>
        <a:p>
          <a:endParaRPr lang="en-US"/>
        </a:p>
      </dgm:t>
    </dgm:pt>
    <dgm:pt modelId="{33B709B7-672F-459D-951E-287AD33359B2}">
      <dgm:prSet custT="1"/>
      <dgm:spPr/>
      <dgm:t>
        <a:bodyPr/>
        <a:lstStyle/>
        <a:p>
          <a:r>
            <a:rPr lang="hr-HR" sz="2400" dirty="0"/>
            <a:t>Obvezni su vojno služiti vladaru i radno obvezni za popravak i gradnju utvrda </a:t>
          </a:r>
          <a:endParaRPr lang="en-US" sz="2400" dirty="0"/>
        </a:p>
      </dgm:t>
    </dgm:pt>
    <dgm:pt modelId="{20AD6AB6-C268-4687-9709-B904571B5AD3}" type="parTrans" cxnId="{6E79F4FB-5582-4AC8-BA2E-A399EB4A0528}">
      <dgm:prSet/>
      <dgm:spPr/>
      <dgm:t>
        <a:bodyPr/>
        <a:lstStyle/>
        <a:p>
          <a:endParaRPr lang="en-US"/>
        </a:p>
      </dgm:t>
    </dgm:pt>
    <dgm:pt modelId="{4E642DD7-FB60-4B44-9A31-A0505C7F938A}" type="sibTrans" cxnId="{6E79F4FB-5582-4AC8-BA2E-A399EB4A0528}">
      <dgm:prSet/>
      <dgm:spPr/>
      <dgm:t>
        <a:bodyPr/>
        <a:lstStyle/>
        <a:p>
          <a:endParaRPr lang="en-US"/>
        </a:p>
      </dgm:t>
    </dgm:pt>
    <dgm:pt modelId="{8E2B3E83-2BB8-4E34-B92E-7A410E78AA03}" type="pres">
      <dgm:prSet presAssocID="{57BE6174-EAEB-46B8-B871-45270890CC3E}" presName="Name0" presStyleCnt="0">
        <dgm:presLayoutVars>
          <dgm:dir/>
          <dgm:resizeHandles val="exact"/>
        </dgm:presLayoutVars>
      </dgm:prSet>
      <dgm:spPr/>
    </dgm:pt>
    <dgm:pt modelId="{31018EBB-C0C6-4736-9EFF-7946B7EE002C}" type="pres">
      <dgm:prSet presAssocID="{2AA8E74F-3FA6-47AC-99F0-66728A1A4EE6}" presName="node" presStyleLbl="node1" presStyleIdx="0" presStyleCnt="5">
        <dgm:presLayoutVars>
          <dgm:bulletEnabled val="1"/>
        </dgm:presLayoutVars>
      </dgm:prSet>
      <dgm:spPr/>
    </dgm:pt>
    <dgm:pt modelId="{46C01DCC-CACA-4C3D-A677-D884447AF398}" type="pres">
      <dgm:prSet presAssocID="{FF8492A4-B580-4C2F-804E-8CAE12C0FDEA}" presName="sibTrans" presStyleLbl="sibTrans1D1" presStyleIdx="0" presStyleCnt="4"/>
      <dgm:spPr/>
    </dgm:pt>
    <dgm:pt modelId="{660C411C-CF99-428B-8588-3AC91FA325B3}" type="pres">
      <dgm:prSet presAssocID="{FF8492A4-B580-4C2F-804E-8CAE12C0FDEA}" presName="connectorText" presStyleLbl="sibTrans1D1" presStyleIdx="0" presStyleCnt="4"/>
      <dgm:spPr/>
    </dgm:pt>
    <dgm:pt modelId="{1F842C8B-0981-4F63-81F1-679CA52556EE}" type="pres">
      <dgm:prSet presAssocID="{D275584E-A3FF-47B3-99B1-75DAC9214103}" presName="node" presStyleLbl="node1" presStyleIdx="1" presStyleCnt="5">
        <dgm:presLayoutVars>
          <dgm:bulletEnabled val="1"/>
        </dgm:presLayoutVars>
      </dgm:prSet>
      <dgm:spPr/>
    </dgm:pt>
    <dgm:pt modelId="{8ED3F999-3235-4618-93DA-B551AA2D8776}" type="pres">
      <dgm:prSet presAssocID="{0FED8F49-FFA3-4ED3-A025-0BD4AE224FF2}" presName="sibTrans" presStyleLbl="sibTrans1D1" presStyleIdx="1" presStyleCnt="4"/>
      <dgm:spPr/>
    </dgm:pt>
    <dgm:pt modelId="{C06E78C1-323C-472B-A50B-C845E56B9C75}" type="pres">
      <dgm:prSet presAssocID="{0FED8F49-FFA3-4ED3-A025-0BD4AE224FF2}" presName="connectorText" presStyleLbl="sibTrans1D1" presStyleIdx="1" presStyleCnt="4"/>
      <dgm:spPr/>
    </dgm:pt>
    <dgm:pt modelId="{DE283BD8-8ECC-4E13-A541-895A38573009}" type="pres">
      <dgm:prSet presAssocID="{582E8778-F860-4926-A032-C67686F79027}" presName="node" presStyleLbl="node1" presStyleIdx="2" presStyleCnt="5">
        <dgm:presLayoutVars>
          <dgm:bulletEnabled val="1"/>
        </dgm:presLayoutVars>
      </dgm:prSet>
      <dgm:spPr/>
    </dgm:pt>
    <dgm:pt modelId="{A27B14A6-C85C-4BE6-B012-370C9879AEF6}" type="pres">
      <dgm:prSet presAssocID="{ECA552DA-EA7D-4184-86F8-82A125A4AC24}" presName="sibTrans" presStyleLbl="sibTrans1D1" presStyleIdx="2" presStyleCnt="4"/>
      <dgm:spPr/>
    </dgm:pt>
    <dgm:pt modelId="{4AEF0119-A13F-4043-BC77-16F4EA816744}" type="pres">
      <dgm:prSet presAssocID="{ECA552DA-EA7D-4184-86F8-82A125A4AC24}" presName="connectorText" presStyleLbl="sibTrans1D1" presStyleIdx="2" presStyleCnt="4"/>
      <dgm:spPr/>
    </dgm:pt>
    <dgm:pt modelId="{DB3C6FE6-84D1-437D-B5A0-1C975FF75478}" type="pres">
      <dgm:prSet presAssocID="{F7A560CE-AA2A-43F3-85BC-6CFC8E82D0DD}" presName="node" presStyleLbl="node1" presStyleIdx="3" presStyleCnt="5">
        <dgm:presLayoutVars>
          <dgm:bulletEnabled val="1"/>
        </dgm:presLayoutVars>
      </dgm:prSet>
      <dgm:spPr/>
    </dgm:pt>
    <dgm:pt modelId="{839FFBA9-8B40-4ACF-9201-E0F27F905C51}" type="pres">
      <dgm:prSet presAssocID="{9CAED45F-CA50-4E0F-8E94-B0CB60032D14}" presName="sibTrans" presStyleLbl="sibTrans1D1" presStyleIdx="3" presStyleCnt="4"/>
      <dgm:spPr/>
    </dgm:pt>
    <dgm:pt modelId="{39C05098-54B7-4760-8A5F-5A9654BEFF40}" type="pres">
      <dgm:prSet presAssocID="{9CAED45F-CA50-4E0F-8E94-B0CB60032D14}" presName="connectorText" presStyleLbl="sibTrans1D1" presStyleIdx="3" presStyleCnt="4"/>
      <dgm:spPr/>
    </dgm:pt>
    <dgm:pt modelId="{EF6E64E6-BFAC-4285-BDE2-650EB3896AC7}" type="pres">
      <dgm:prSet presAssocID="{33B709B7-672F-459D-951E-287AD33359B2}" presName="node" presStyleLbl="node1" presStyleIdx="4" presStyleCnt="5" custScaleX="134702">
        <dgm:presLayoutVars>
          <dgm:bulletEnabled val="1"/>
        </dgm:presLayoutVars>
      </dgm:prSet>
      <dgm:spPr/>
    </dgm:pt>
  </dgm:ptLst>
  <dgm:cxnLst>
    <dgm:cxn modelId="{08DD3A08-B433-4EFB-830C-24DCE55DEF44}" srcId="{57BE6174-EAEB-46B8-B871-45270890CC3E}" destId="{F7A560CE-AA2A-43F3-85BC-6CFC8E82D0DD}" srcOrd="3" destOrd="0" parTransId="{756C6D13-CC79-4621-A830-77A5587A5111}" sibTransId="{9CAED45F-CA50-4E0F-8E94-B0CB60032D14}"/>
    <dgm:cxn modelId="{5090671C-2C9A-44A8-9261-3D1B7198E2AA}" srcId="{57BE6174-EAEB-46B8-B871-45270890CC3E}" destId="{2AA8E74F-3FA6-47AC-99F0-66728A1A4EE6}" srcOrd="0" destOrd="0" parTransId="{71F7FE91-EA84-44FD-8B99-4AA35CCC11F6}" sibTransId="{FF8492A4-B580-4C2F-804E-8CAE12C0FDEA}"/>
    <dgm:cxn modelId="{4AB41B2D-77B6-4664-AFDA-4C2CA2DAAFE5}" type="presOf" srcId="{ECA552DA-EA7D-4184-86F8-82A125A4AC24}" destId="{A27B14A6-C85C-4BE6-B012-370C9879AEF6}" srcOrd="0" destOrd="0" presId="urn:microsoft.com/office/officeart/2016/7/layout/RepeatingBendingProcessNew"/>
    <dgm:cxn modelId="{BC8C1436-ADFF-47F2-B09D-53F23448FE6A}" type="presOf" srcId="{ECA552DA-EA7D-4184-86F8-82A125A4AC24}" destId="{4AEF0119-A13F-4043-BC77-16F4EA816744}" srcOrd="1" destOrd="0" presId="urn:microsoft.com/office/officeart/2016/7/layout/RepeatingBendingProcessNew"/>
    <dgm:cxn modelId="{B5B7C15C-70E3-49D5-A8EF-F36123AC80A6}" type="presOf" srcId="{0FED8F49-FFA3-4ED3-A025-0BD4AE224FF2}" destId="{8ED3F999-3235-4618-93DA-B551AA2D8776}" srcOrd="0" destOrd="0" presId="urn:microsoft.com/office/officeart/2016/7/layout/RepeatingBendingProcessNew"/>
    <dgm:cxn modelId="{77CE3147-72D1-4EC0-8D38-227511FBF664}" type="presOf" srcId="{9CAED45F-CA50-4E0F-8E94-B0CB60032D14}" destId="{39C05098-54B7-4760-8A5F-5A9654BEFF40}" srcOrd="1" destOrd="0" presId="urn:microsoft.com/office/officeart/2016/7/layout/RepeatingBendingProcessNew"/>
    <dgm:cxn modelId="{E0D2B651-FAE6-4214-AD96-D2B1E3CA0FA5}" type="presOf" srcId="{D275584E-A3FF-47B3-99B1-75DAC9214103}" destId="{1F842C8B-0981-4F63-81F1-679CA52556EE}" srcOrd="0" destOrd="0" presId="urn:microsoft.com/office/officeart/2016/7/layout/RepeatingBendingProcessNew"/>
    <dgm:cxn modelId="{ADD24475-3F8B-4D0C-8717-BD55FAE84EF2}" type="presOf" srcId="{FF8492A4-B580-4C2F-804E-8CAE12C0FDEA}" destId="{46C01DCC-CACA-4C3D-A677-D884447AF398}" srcOrd="0" destOrd="0" presId="urn:microsoft.com/office/officeart/2016/7/layout/RepeatingBendingProcessNew"/>
    <dgm:cxn modelId="{59A3ED76-9518-4C77-818A-358A13C634AE}" type="presOf" srcId="{582E8778-F860-4926-A032-C67686F79027}" destId="{DE283BD8-8ECC-4E13-A541-895A38573009}" srcOrd="0" destOrd="0" presId="urn:microsoft.com/office/officeart/2016/7/layout/RepeatingBendingProcessNew"/>
    <dgm:cxn modelId="{7974FD77-3AA2-4897-B6CB-FFB83EEB6376}" srcId="{57BE6174-EAEB-46B8-B871-45270890CC3E}" destId="{D275584E-A3FF-47B3-99B1-75DAC9214103}" srcOrd="1" destOrd="0" parTransId="{2AA4A6D1-7C6D-4E48-A4EA-4E4B725F9132}" sibTransId="{0FED8F49-FFA3-4ED3-A025-0BD4AE224FF2}"/>
    <dgm:cxn modelId="{A2A20E59-7C03-44A4-BC3C-E81DF0C1C908}" type="presOf" srcId="{0FED8F49-FFA3-4ED3-A025-0BD4AE224FF2}" destId="{C06E78C1-323C-472B-A50B-C845E56B9C75}" srcOrd="1" destOrd="0" presId="urn:microsoft.com/office/officeart/2016/7/layout/RepeatingBendingProcessNew"/>
    <dgm:cxn modelId="{DC01D0A1-B89F-425F-93B2-24B00B722263}" type="presOf" srcId="{9CAED45F-CA50-4E0F-8E94-B0CB60032D14}" destId="{839FFBA9-8B40-4ACF-9201-E0F27F905C51}" srcOrd="0" destOrd="0" presId="urn:microsoft.com/office/officeart/2016/7/layout/RepeatingBendingProcessNew"/>
    <dgm:cxn modelId="{5D990CB8-727D-447C-8EC7-FE14ACD3817A}" type="presOf" srcId="{33B709B7-672F-459D-951E-287AD33359B2}" destId="{EF6E64E6-BFAC-4285-BDE2-650EB3896AC7}" srcOrd="0" destOrd="0" presId="urn:microsoft.com/office/officeart/2016/7/layout/RepeatingBendingProcessNew"/>
    <dgm:cxn modelId="{D73BFABB-C13C-4092-BACD-E7CD22FEAE63}" srcId="{57BE6174-EAEB-46B8-B871-45270890CC3E}" destId="{582E8778-F860-4926-A032-C67686F79027}" srcOrd="2" destOrd="0" parTransId="{88CB2883-E645-41A4-A58B-315ECA2BC0DA}" sibTransId="{ECA552DA-EA7D-4184-86F8-82A125A4AC24}"/>
    <dgm:cxn modelId="{C146ADCA-DE68-4889-A12B-C76153253EB7}" type="presOf" srcId="{F7A560CE-AA2A-43F3-85BC-6CFC8E82D0DD}" destId="{DB3C6FE6-84D1-437D-B5A0-1C975FF75478}" srcOrd="0" destOrd="0" presId="urn:microsoft.com/office/officeart/2016/7/layout/RepeatingBendingProcessNew"/>
    <dgm:cxn modelId="{829E35D0-1B5B-402E-B28B-1772B8807E05}" type="presOf" srcId="{2AA8E74F-3FA6-47AC-99F0-66728A1A4EE6}" destId="{31018EBB-C0C6-4736-9EFF-7946B7EE002C}" srcOrd="0" destOrd="0" presId="urn:microsoft.com/office/officeart/2016/7/layout/RepeatingBendingProcessNew"/>
    <dgm:cxn modelId="{EB37B1EB-BC1C-46AF-A78C-03868E698FE7}" type="presOf" srcId="{FF8492A4-B580-4C2F-804E-8CAE12C0FDEA}" destId="{660C411C-CF99-428B-8588-3AC91FA325B3}" srcOrd="1" destOrd="0" presId="urn:microsoft.com/office/officeart/2016/7/layout/RepeatingBendingProcessNew"/>
    <dgm:cxn modelId="{AFEE84FB-7C5C-41AC-931A-F35FE2BA8527}" type="presOf" srcId="{57BE6174-EAEB-46B8-B871-45270890CC3E}" destId="{8E2B3E83-2BB8-4E34-B92E-7A410E78AA03}" srcOrd="0" destOrd="0" presId="urn:microsoft.com/office/officeart/2016/7/layout/RepeatingBendingProcessNew"/>
    <dgm:cxn modelId="{6E79F4FB-5582-4AC8-BA2E-A399EB4A0528}" srcId="{57BE6174-EAEB-46B8-B871-45270890CC3E}" destId="{33B709B7-672F-459D-951E-287AD33359B2}" srcOrd="4" destOrd="0" parTransId="{20AD6AB6-C268-4687-9709-B904571B5AD3}" sibTransId="{4E642DD7-FB60-4B44-9A31-A0505C7F938A}"/>
    <dgm:cxn modelId="{D20943F0-0977-4042-A7ED-4530AB3F0F9B}" type="presParOf" srcId="{8E2B3E83-2BB8-4E34-B92E-7A410E78AA03}" destId="{31018EBB-C0C6-4736-9EFF-7946B7EE002C}" srcOrd="0" destOrd="0" presId="urn:microsoft.com/office/officeart/2016/7/layout/RepeatingBendingProcessNew"/>
    <dgm:cxn modelId="{4483235F-8A05-4682-9B6F-B4F77CCF9E09}" type="presParOf" srcId="{8E2B3E83-2BB8-4E34-B92E-7A410E78AA03}" destId="{46C01DCC-CACA-4C3D-A677-D884447AF398}" srcOrd="1" destOrd="0" presId="urn:microsoft.com/office/officeart/2016/7/layout/RepeatingBendingProcessNew"/>
    <dgm:cxn modelId="{DBEF5489-F1A7-4DA8-8D34-A6E5F87C160C}" type="presParOf" srcId="{46C01DCC-CACA-4C3D-A677-D884447AF398}" destId="{660C411C-CF99-428B-8588-3AC91FA325B3}" srcOrd="0" destOrd="0" presId="urn:microsoft.com/office/officeart/2016/7/layout/RepeatingBendingProcessNew"/>
    <dgm:cxn modelId="{2A42A57F-7152-4189-8CB2-EAE6D4F46630}" type="presParOf" srcId="{8E2B3E83-2BB8-4E34-B92E-7A410E78AA03}" destId="{1F842C8B-0981-4F63-81F1-679CA52556EE}" srcOrd="2" destOrd="0" presId="urn:microsoft.com/office/officeart/2016/7/layout/RepeatingBendingProcessNew"/>
    <dgm:cxn modelId="{DAC08B40-377F-4710-ACC7-D3B4C044D024}" type="presParOf" srcId="{8E2B3E83-2BB8-4E34-B92E-7A410E78AA03}" destId="{8ED3F999-3235-4618-93DA-B551AA2D8776}" srcOrd="3" destOrd="0" presId="urn:microsoft.com/office/officeart/2016/7/layout/RepeatingBendingProcessNew"/>
    <dgm:cxn modelId="{0BF1B214-FFD1-4D5D-8115-99368E065E9F}" type="presParOf" srcId="{8ED3F999-3235-4618-93DA-B551AA2D8776}" destId="{C06E78C1-323C-472B-A50B-C845E56B9C75}" srcOrd="0" destOrd="0" presId="urn:microsoft.com/office/officeart/2016/7/layout/RepeatingBendingProcessNew"/>
    <dgm:cxn modelId="{F3C0E1DE-6234-4D31-A8A8-B9F5886F71BA}" type="presParOf" srcId="{8E2B3E83-2BB8-4E34-B92E-7A410E78AA03}" destId="{DE283BD8-8ECC-4E13-A541-895A38573009}" srcOrd="4" destOrd="0" presId="urn:microsoft.com/office/officeart/2016/7/layout/RepeatingBendingProcessNew"/>
    <dgm:cxn modelId="{9228DD4D-0972-4A51-9A02-334A0D66166A}" type="presParOf" srcId="{8E2B3E83-2BB8-4E34-B92E-7A410E78AA03}" destId="{A27B14A6-C85C-4BE6-B012-370C9879AEF6}" srcOrd="5" destOrd="0" presId="urn:microsoft.com/office/officeart/2016/7/layout/RepeatingBendingProcessNew"/>
    <dgm:cxn modelId="{D1199D34-7CFB-40A5-BD91-93494044EE8F}" type="presParOf" srcId="{A27B14A6-C85C-4BE6-B012-370C9879AEF6}" destId="{4AEF0119-A13F-4043-BC77-16F4EA816744}" srcOrd="0" destOrd="0" presId="urn:microsoft.com/office/officeart/2016/7/layout/RepeatingBendingProcessNew"/>
    <dgm:cxn modelId="{F48A14E7-F133-4ECA-AFDA-7F53BDD5B1F6}" type="presParOf" srcId="{8E2B3E83-2BB8-4E34-B92E-7A410E78AA03}" destId="{DB3C6FE6-84D1-437D-B5A0-1C975FF75478}" srcOrd="6" destOrd="0" presId="urn:microsoft.com/office/officeart/2016/7/layout/RepeatingBendingProcessNew"/>
    <dgm:cxn modelId="{4A23C46C-AC0D-448D-9678-C36D8EDD1E69}" type="presParOf" srcId="{8E2B3E83-2BB8-4E34-B92E-7A410E78AA03}" destId="{839FFBA9-8B40-4ACF-9201-E0F27F905C51}" srcOrd="7" destOrd="0" presId="urn:microsoft.com/office/officeart/2016/7/layout/RepeatingBendingProcessNew"/>
    <dgm:cxn modelId="{ACFAC241-EF7A-4278-ADF9-45B696737C18}" type="presParOf" srcId="{839FFBA9-8B40-4ACF-9201-E0F27F905C51}" destId="{39C05098-54B7-4760-8A5F-5A9654BEFF40}" srcOrd="0" destOrd="0" presId="urn:microsoft.com/office/officeart/2016/7/layout/RepeatingBendingProcessNew"/>
    <dgm:cxn modelId="{55CE4CE1-929D-4FFB-9D36-2DD2B88A2AC4}" type="presParOf" srcId="{8E2B3E83-2BB8-4E34-B92E-7A410E78AA03}" destId="{EF6E64E6-BFAC-4285-BDE2-650EB3896AC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Nezadovoljstvo vladavinom Habsburgovaca i hrvatskih i ugarskih plemića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A548D2FF-74A4-40FE-9630-50C37974A43F}">
      <dgm:prSet custT="1"/>
      <dgm:spPr/>
      <dgm:t>
        <a:bodyPr/>
        <a:lstStyle/>
        <a:p>
          <a:r>
            <a:rPr lang="hr-HR" sz="2400" dirty="0"/>
            <a:t>Obećanja dana na saboru u Cetinu nisu se ispoštovala</a:t>
          </a:r>
          <a:endParaRPr lang="en-US" sz="2400" dirty="0"/>
        </a:p>
      </dgm:t>
    </dgm:pt>
    <dgm:pt modelId="{B72F6758-978A-4724-99B0-823EB744EF8D}" type="parTrans" cxnId="{7787697F-8FAB-45EC-BDA4-269085529458}">
      <dgm:prSet/>
      <dgm:spPr/>
      <dgm:t>
        <a:bodyPr/>
        <a:lstStyle/>
        <a:p>
          <a:endParaRPr lang="hr-HR"/>
        </a:p>
      </dgm:t>
    </dgm:pt>
    <dgm:pt modelId="{F66A0690-A172-460C-9556-11AF1CE58BE7}" type="sibTrans" cxnId="{7787697F-8FAB-45EC-BDA4-269085529458}">
      <dgm:prSet/>
      <dgm:spPr/>
      <dgm:t>
        <a:bodyPr/>
        <a:lstStyle/>
        <a:p>
          <a:endParaRPr lang="hr-HR"/>
        </a:p>
      </dgm:t>
    </dgm:pt>
    <dgm:pt modelId="{38157194-DE8D-467C-AC34-08FF329A1730}">
      <dgm:prSet custT="1"/>
      <dgm:spPr/>
      <dgm:t>
        <a:bodyPr/>
        <a:lstStyle/>
        <a:p>
          <a:r>
            <a:rPr lang="hr-HR" sz="2400" dirty="0"/>
            <a:t>Nastojanja uspostave apsolutističke vlasti i kršenja plemićkih prava</a:t>
          </a:r>
          <a:endParaRPr lang="en-US" sz="2400" dirty="0"/>
        </a:p>
      </dgm:t>
    </dgm:pt>
    <dgm:pt modelId="{C836AA3E-CED6-49F6-9AC2-014EED6E85F1}" type="parTrans" cxnId="{794AC35C-9615-4943-BB9E-6F0708BCB4F1}">
      <dgm:prSet/>
      <dgm:spPr/>
      <dgm:t>
        <a:bodyPr/>
        <a:lstStyle/>
        <a:p>
          <a:endParaRPr lang="hr-HR"/>
        </a:p>
      </dgm:t>
    </dgm:pt>
    <dgm:pt modelId="{2D85A409-3A98-44DE-ABBB-149941773EB1}" type="sibTrans" cxnId="{794AC35C-9615-4943-BB9E-6F0708BCB4F1}">
      <dgm:prSet/>
      <dgm:spPr/>
      <dgm:t>
        <a:bodyPr/>
        <a:lstStyle/>
        <a:p>
          <a:endParaRPr lang="hr-HR"/>
        </a:p>
      </dgm:t>
    </dgm:pt>
    <dgm:pt modelId="{4DF2D79E-BBBC-4E2E-81FB-F685E1C1D05B}">
      <dgm:prSet custT="1"/>
      <dgm:spPr/>
      <dgm:t>
        <a:bodyPr/>
        <a:lstStyle/>
        <a:p>
          <a:r>
            <a:rPr lang="hr-HR" sz="2400" dirty="0"/>
            <a:t>Sukobi protestantskog plemstva s katoličkim vladarem</a:t>
          </a:r>
          <a:endParaRPr lang="en-US" sz="2400" dirty="0"/>
        </a:p>
      </dgm:t>
    </dgm:pt>
    <dgm:pt modelId="{EA96A2EB-E4B2-4E81-8D6E-8CB40970E622}" type="parTrans" cxnId="{79C0DCE3-5E77-4437-81E9-AC06C80897B6}">
      <dgm:prSet/>
      <dgm:spPr/>
      <dgm:t>
        <a:bodyPr/>
        <a:lstStyle/>
        <a:p>
          <a:endParaRPr lang="hr-HR"/>
        </a:p>
      </dgm:t>
    </dgm:pt>
    <dgm:pt modelId="{6105E1EC-718E-457B-B75F-580334EE7521}" type="sibTrans" cxnId="{79C0DCE3-5E77-4437-81E9-AC06C80897B6}">
      <dgm:prSet/>
      <dgm:spPr/>
      <dgm:t>
        <a:bodyPr/>
        <a:lstStyle/>
        <a:p>
          <a:endParaRPr lang="hr-HR"/>
        </a:p>
      </dgm:t>
    </dgm:pt>
    <dgm:pt modelId="{A247CFDB-B62B-4A7C-AD76-EF110793640C}">
      <dgm:prSet custT="1"/>
      <dgm:spPr/>
      <dgm:t>
        <a:bodyPr/>
        <a:lstStyle/>
        <a:p>
          <a:r>
            <a:rPr lang="hr-HR" sz="2400" dirty="0"/>
            <a:t>Leopold I. i suzbijanje širenja protestantizma </a:t>
          </a:r>
          <a:endParaRPr lang="en-US" sz="2400" dirty="0"/>
        </a:p>
      </dgm:t>
    </dgm:pt>
    <dgm:pt modelId="{6E6BF4E6-1270-4E72-B604-CBAD8D54533A}" type="parTrans" cxnId="{9EA7A764-456B-45EA-920B-4A077DFE3CD1}">
      <dgm:prSet/>
      <dgm:spPr/>
      <dgm:t>
        <a:bodyPr/>
        <a:lstStyle/>
        <a:p>
          <a:endParaRPr lang="hr-HR"/>
        </a:p>
      </dgm:t>
    </dgm:pt>
    <dgm:pt modelId="{1623015E-B462-4991-90BA-211DF8CBA953}" type="sibTrans" cxnId="{9EA7A764-456B-45EA-920B-4A077DFE3CD1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7385D8-A5A4-4564-A138-CAEFD60FD4F5}" type="pres">
      <dgm:prSet presAssocID="{5C90C4A7-8CAB-4808-BAB0-AC02296B90C5}" presName="spacer" presStyleCnt="0"/>
      <dgm:spPr/>
    </dgm:pt>
    <dgm:pt modelId="{69DC6AE5-23A1-4E15-8705-1613706B3B42}" type="pres">
      <dgm:prSet presAssocID="{A548D2FF-74A4-40FE-9630-50C37974A43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C3FD0E-AFC4-4699-877F-35242B4A9734}" type="pres">
      <dgm:prSet presAssocID="{F66A0690-A172-460C-9556-11AF1CE58BE7}" presName="spacer" presStyleCnt="0"/>
      <dgm:spPr/>
    </dgm:pt>
    <dgm:pt modelId="{201DA678-AB68-4332-8F9A-A8AFBE8D4622}" type="pres">
      <dgm:prSet presAssocID="{38157194-DE8D-467C-AC34-08FF329A17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B492AE-4569-4368-83D5-918D064D0D6B}" type="pres">
      <dgm:prSet presAssocID="{2D85A409-3A98-44DE-ABBB-149941773EB1}" presName="spacer" presStyleCnt="0"/>
      <dgm:spPr/>
    </dgm:pt>
    <dgm:pt modelId="{BA68085C-06B0-4A0C-8A9D-F6CA6B4BDC57}" type="pres">
      <dgm:prSet presAssocID="{4DF2D79E-BBBC-4E2E-81FB-F685E1C1D0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6C064B-5D18-4BD2-8E29-AB1574F2BA36}" type="pres">
      <dgm:prSet presAssocID="{6105E1EC-718E-457B-B75F-580334EE7521}" presName="spacer" presStyleCnt="0"/>
      <dgm:spPr/>
    </dgm:pt>
    <dgm:pt modelId="{CEE6CDFE-3973-4F52-8C36-EA9FCA013F41}" type="pres">
      <dgm:prSet presAssocID="{A247CFDB-B62B-4A7C-AD76-EF110793640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4AC35C-9615-4943-BB9E-6F0708BCB4F1}" srcId="{27A2D2D2-D1AC-4116-ABDD-F1EE7B485988}" destId="{38157194-DE8D-467C-AC34-08FF329A1730}" srcOrd="2" destOrd="0" parTransId="{C836AA3E-CED6-49F6-9AC2-014EED6E85F1}" sibTransId="{2D85A409-3A98-44DE-ABBB-149941773EB1}"/>
    <dgm:cxn modelId="{9EA7A764-456B-45EA-920B-4A077DFE3CD1}" srcId="{27A2D2D2-D1AC-4116-ABDD-F1EE7B485988}" destId="{A247CFDB-B62B-4A7C-AD76-EF110793640C}" srcOrd="4" destOrd="0" parTransId="{6E6BF4E6-1270-4E72-B604-CBAD8D54533A}" sibTransId="{1623015E-B462-4991-90BA-211DF8CBA953}"/>
    <dgm:cxn modelId="{8383E265-12B6-42EF-BEFA-80A01A192625}" type="presOf" srcId="{4DF2D79E-BBBC-4E2E-81FB-F685E1C1D05B}" destId="{BA68085C-06B0-4A0C-8A9D-F6CA6B4BDC57}" srcOrd="0" destOrd="0" presId="urn:microsoft.com/office/officeart/2005/8/layout/vList2"/>
    <dgm:cxn modelId="{B451444B-443A-4133-A2E9-B5AE0414525D}" type="presOf" srcId="{38157194-DE8D-467C-AC34-08FF329A1730}" destId="{201DA678-AB68-4332-8F9A-A8AFBE8D4622}" srcOrd="0" destOrd="0" presId="urn:microsoft.com/office/officeart/2005/8/layout/vList2"/>
    <dgm:cxn modelId="{7787697F-8FAB-45EC-BDA4-269085529458}" srcId="{27A2D2D2-D1AC-4116-ABDD-F1EE7B485988}" destId="{A548D2FF-74A4-40FE-9630-50C37974A43F}" srcOrd="1" destOrd="0" parTransId="{B72F6758-978A-4724-99B0-823EB744EF8D}" sibTransId="{F66A0690-A172-460C-9556-11AF1CE58BE7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79C0DCE3-5E77-4437-81E9-AC06C80897B6}" srcId="{27A2D2D2-D1AC-4116-ABDD-F1EE7B485988}" destId="{4DF2D79E-BBBC-4E2E-81FB-F685E1C1D05B}" srcOrd="3" destOrd="0" parTransId="{EA96A2EB-E4B2-4E81-8D6E-8CB40970E622}" sibTransId="{6105E1EC-718E-457B-B75F-580334EE7521}"/>
    <dgm:cxn modelId="{E6A1E2EF-A30F-453C-9B3A-973CB272BED3}" type="presOf" srcId="{A247CFDB-B62B-4A7C-AD76-EF110793640C}" destId="{CEE6CDFE-3973-4F52-8C36-EA9FCA013F41}" srcOrd="0" destOrd="0" presId="urn:microsoft.com/office/officeart/2005/8/layout/vList2"/>
    <dgm:cxn modelId="{524E23F0-5113-4D2D-AFF9-35BBF5997FF0}" type="presOf" srcId="{A548D2FF-74A4-40FE-9630-50C37974A43F}" destId="{69DC6AE5-23A1-4E15-8705-1613706B3B42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EF122B67-851D-4D88-AD9D-AFD33BE251BC}" type="presParOf" srcId="{025AB8AA-BE20-4DFD-9C89-24471A94EC31}" destId="{2B7385D8-A5A4-4564-A138-CAEFD60FD4F5}" srcOrd="1" destOrd="0" presId="urn:microsoft.com/office/officeart/2005/8/layout/vList2"/>
    <dgm:cxn modelId="{30A4162A-5981-4EE0-A46C-8B658ACB8028}" type="presParOf" srcId="{025AB8AA-BE20-4DFD-9C89-24471A94EC31}" destId="{69DC6AE5-23A1-4E15-8705-1613706B3B42}" srcOrd="2" destOrd="0" presId="urn:microsoft.com/office/officeart/2005/8/layout/vList2"/>
    <dgm:cxn modelId="{FE26662C-D796-4CFF-9BC9-CEDEFBF8FDA5}" type="presParOf" srcId="{025AB8AA-BE20-4DFD-9C89-24471A94EC31}" destId="{77C3FD0E-AFC4-4699-877F-35242B4A9734}" srcOrd="3" destOrd="0" presId="urn:microsoft.com/office/officeart/2005/8/layout/vList2"/>
    <dgm:cxn modelId="{863B6509-A7C2-4F95-B7A9-BA72AAE4EA69}" type="presParOf" srcId="{025AB8AA-BE20-4DFD-9C89-24471A94EC31}" destId="{201DA678-AB68-4332-8F9A-A8AFBE8D4622}" srcOrd="4" destOrd="0" presId="urn:microsoft.com/office/officeart/2005/8/layout/vList2"/>
    <dgm:cxn modelId="{D7FC88E3-D95E-463D-A121-0826FDF53731}" type="presParOf" srcId="{025AB8AA-BE20-4DFD-9C89-24471A94EC31}" destId="{D3B492AE-4569-4368-83D5-918D064D0D6B}" srcOrd="5" destOrd="0" presId="urn:microsoft.com/office/officeart/2005/8/layout/vList2"/>
    <dgm:cxn modelId="{ACC8CED7-3B5A-41E9-BE06-4D808140C059}" type="presParOf" srcId="{025AB8AA-BE20-4DFD-9C89-24471A94EC31}" destId="{BA68085C-06B0-4A0C-8A9D-F6CA6B4BDC57}" srcOrd="6" destOrd="0" presId="urn:microsoft.com/office/officeart/2005/8/layout/vList2"/>
    <dgm:cxn modelId="{96CD3E60-DE91-4094-A1C1-13B2A5245E81}" type="presParOf" srcId="{025AB8AA-BE20-4DFD-9C89-24471A94EC31}" destId="{336C064B-5D18-4BD2-8E29-AB1574F2BA36}" srcOrd="7" destOrd="0" presId="urn:microsoft.com/office/officeart/2005/8/layout/vList2"/>
    <dgm:cxn modelId="{7E9979B2-CC30-4A18-91DC-6DED4FDB6D06}" type="presParOf" srcId="{025AB8AA-BE20-4DFD-9C89-24471A94EC31}" destId="{CEE6CDFE-3973-4F52-8C36-EA9FCA013F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Početak </a:t>
          </a:r>
          <a:r>
            <a:rPr lang="hr-HR" sz="2400" dirty="0" err="1"/>
            <a:t>protuapsolutističkoga</a:t>
          </a:r>
          <a:r>
            <a:rPr lang="hr-HR" sz="2400" dirty="0"/>
            <a:t> pokreta u hrvatskim i ugarskim zemljama u XVIII. st.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836E3372-98E8-472E-B689-446C4FB4336B}">
      <dgm:prSet custT="1"/>
      <dgm:spPr/>
      <dgm:t>
        <a:bodyPr/>
        <a:lstStyle/>
        <a:p>
          <a:r>
            <a:rPr lang="hr-HR" sz="2400" dirty="0"/>
            <a:t>Vođe pokreta Petar i Nikola Zrinski – u Europi cijenjeni ratnici protiv Osmanskog Carstva</a:t>
          </a:r>
          <a:endParaRPr lang="en-US" sz="2400" dirty="0"/>
        </a:p>
      </dgm:t>
    </dgm:pt>
    <dgm:pt modelId="{A9798DBE-1A4F-4250-B53C-3E2154F9FD5B}" type="parTrans" cxnId="{3DB6ED66-47F8-4F52-AB5D-6EDC095D78AF}">
      <dgm:prSet/>
      <dgm:spPr/>
      <dgm:t>
        <a:bodyPr/>
        <a:lstStyle/>
        <a:p>
          <a:endParaRPr lang="hr-HR"/>
        </a:p>
      </dgm:t>
    </dgm:pt>
    <dgm:pt modelId="{D5904A0B-7C47-40E8-8FE5-1FDBF50E0A0B}" type="sibTrans" cxnId="{3DB6ED66-47F8-4F52-AB5D-6EDC095D78AF}">
      <dgm:prSet/>
      <dgm:spPr/>
      <dgm:t>
        <a:bodyPr/>
        <a:lstStyle/>
        <a:p>
          <a:endParaRPr lang="hr-HR"/>
        </a:p>
      </dgm:t>
    </dgm:pt>
    <dgm:pt modelId="{1216DE2E-6936-4076-8E6B-7518572AB0E0}">
      <dgm:prSet custT="1"/>
      <dgm:spPr/>
      <dgm:t>
        <a:bodyPr/>
        <a:lstStyle/>
        <a:p>
          <a:r>
            <a:rPr lang="hr-HR" sz="2400" dirty="0"/>
            <a:t>1664. godine Nikola Zrinski dobio španjolsko i francusko odlikovanje</a:t>
          </a:r>
          <a:endParaRPr lang="en-US" sz="2400" dirty="0"/>
        </a:p>
      </dgm:t>
    </dgm:pt>
    <dgm:pt modelId="{F04877C8-7B3E-488C-A3E0-0181930F045F}" type="parTrans" cxnId="{95F28117-7D6B-4DAE-94E5-84720C3C633C}">
      <dgm:prSet/>
      <dgm:spPr/>
      <dgm:t>
        <a:bodyPr/>
        <a:lstStyle/>
        <a:p>
          <a:endParaRPr lang="hr-HR"/>
        </a:p>
      </dgm:t>
    </dgm:pt>
    <dgm:pt modelId="{935CBB11-2A9C-4F0A-AE63-2296B97A3B6F}" type="sibTrans" cxnId="{95F28117-7D6B-4DAE-94E5-84720C3C633C}">
      <dgm:prSet/>
      <dgm:spPr/>
      <dgm:t>
        <a:bodyPr/>
        <a:lstStyle/>
        <a:p>
          <a:endParaRPr lang="hr-HR"/>
        </a:p>
      </dgm:t>
    </dgm:pt>
    <dgm:pt modelId="{476CB0DD-2952-4D15-B245-B1867DF9401C}">
      <dgm:prSet custT="1"/>
      <dgm:spPr/>
      <dgm:t>
        <a:bodyPr/>
        <a:lstStyle/>
        <a:p>
          <a:r>
            <a:rPr lang="hr-HR" sz="2400" dirty="0"/>
            <a:t>Sukobi s osmanlijama i spaljivanje utvrde novi Zrin</a:t>
          </a:r>
          <a:endParaRPr lang="en-US" sz="2400" dirty="0"/>
        </a:p>
      </dgm:t>
    </dgm:pt>
    <dgm:pt modelId="{429D1175-27FD-4E5C-9D54-A0F56746DB4C}" type="parTrans" cxnId="{8634D0F2-F31D-46DD-959B-F191813531ED}">
      <dgm:prSet/>
      <dgm:spPr/>
      <dgm:t>
        <a:bodyPr/>
        <a:lstStyle/>
        <a:p>
          <a:endParaRPr lang="hr-HR"/>
        </a:p>
      </dgm:t>
    </dgm:pt>
    <dgm:pt modelId="{AE5E7C8A-827E-4E89-BBC0-B29CCE0855DA}" type="sibTrans" cxnId="{8634D0F2-F31D-46DD-959B-F191813531ED}">
      <dgm:prSet/>
      <dgm:spPr/>
      <dgm:t>
        <a:bodyPr/>
        <a:lstStyle/>
        <a:p>
          <a:endParaRPr lang="hr-HR"/>
        </a:p>
      </dgm:t>
    </dgm:pt>
    <dgm:pt modelId="{3399354B-0F49-411A-869B-0666A1AB08DF}">
      <dgm:prSet custT="1"/>
      <dgm:spPr/>
      <dgm:t>
        <a:bodyPr/>
        <a:lstStyle/>
        <a:p>
          <a:r>
            <a:rPr lang="hr-HR" sz="2400" dirty="0"/>
            <a:t>Nikola Zrinski i prodori do Osijeka te spaljivanje Sulejmanova mosta</a:t>
          </a:r>
          <a:endParaRPr lang="en-US" sz="2400" dirty="0"/>
        </a:p>
      </dgm:t>
    </dgm:pt>
    <dgm:pt modelId="{AB293B36-2CE2-40E6-BBEA-1610CE7C7D11}" type="parTrans" cxnId="{3AA79D8A-91EB-4E80-BB97-7CF8EEA1F82D}">
      <dgm:prSet/>
      <dgm:spPr/>
      <dgm:t>
        <a:bodyPr/>
        <a:lstStyle/>
        <a:p>
          <a:endParaRPr lang="hr-HR"/>
        </a:p>
      </dgm:t>
    </dgm:pt>
    <dgm:pt modelId="{FEB236AF-F988-414E-A4E2-D6646F0B39F6}" type="sibTrans" cxnId="{3AA79D8A-91EB-4E80-BB97-7CF8EEA1F82D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9DB5C1-1363-4C2B-AF3D-5362DF594986}" type="pres">
      <dgm:prSet presAssocID="{895D158E-4115-47C1-9EFE-A622CFE8CEA3}" presName="spacer" presStyleCnt="0"/>
      <dgm:spPr/>
    </dgm:pt>
    <dgm:pt modelId="{79D06F6E-0316-4CCE-AED7-13007FE1F1F7}" type="pres">
      <dgm:prSet presAssocID="{836E3372-98E8-472E-B689-446C4FB433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9B7F11-147A-41B7-9A1A-7B5739CAA86D}" type="pres">
      <dgm:prSet presAssocID="{D5904A0B-7C47-40E8-8FE5-1FDBF50E0A0B}" presName="spacer" presStyleCnt="0"/>
      <dgm:spPr/>
    </dgm:pt>
    <dgm:pt modelId="{7D1C8E11-3C37-4941-B660-200A7F4590E1}" type="pres">
      <dgm:prSet presAssocID="{3399354B-0F49-411A-869B-0666A1AB08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967997-725A-40D6-B9CC-7489F62B4C37}" type="pres">
      <dgm:prSet presAssocID="{FEB236AF-F988-414E-A4E2-D6646F0B39F6}" presName="spacer" presStyleCnt="0"/>
      <dgm:spPr/>
    </dgm:pt>
    <dgm:pt modelId="{D780E133-1384-4B79-A28F-D325AC0224AB}" type="pres">
      <dgm:prSet presAssocID="{1216DE2E-6936-4076-8E6B-7518572AB0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30958E-7BDB-44C5-BFBE-10FB1F26173A}" type="pres">
      <dgm:prSet presAssocID="{935CBB11-2A9C-4F0A-AE63-2296B97A3B6F}" presName="spacer" presStyleCnt="0"/>
      <dgm:spPr/>
    </dgm:pt>
    <dgm:pt modelId="{8077BA29-3422-4405-AA71-9DE20C3B9D8F}" type="pres">
      <dgm:prSet presAssocID="{476CB0DD-2952-4D15-B245-B1867DF940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95F28117-7D6B-4DAE-94E5-84720C3C633C}" srcId="{DF6E9E80-7DB2-4462-BE41-D5FFACA85A20}" destId="{1216DE2E-6936-4076-8E6B-7518572AB0E0}" srcOrd="3" destOrd="0" parTransId="{F04877C8-7B3E-488C-A3E0-0181930F045F}" sibTransId="{935CBB11-2A9C-4F0A-AE63-2296B97A3B6F}"/>
    <dgm:cxn modelId="{96B57E42-C1AB-46C9-AC00-1D82152D5CB5}" type="presOf" srcId="{476CB0DD-2952-4D15-B245-B1867DF9401C}" destId="{8077BA29-3422-4405-AA71-9DE20C3B9D8F}" srcOrd="0" destOrd="0" presId="urn:microsoft.com/office/officeart/2005/8/layout/vList2"/>
    <dgm:cxn modelId="{3336C343-0262-40B8-BEE2-AF7A8D621338}" type="presOf" srcId="{3399354B-0F49-411A-869B-0666A1AB08DF}" destId="{7D1C8E11-3C37-4941-B660-200A7F4590E1}" srcOrd="0" destOrd="0" presId="urn:microsoft.com/office/officeart/2005/8/layout/vList2"/>
    <dgm:cxn modelId="{3DB6ED66-47F8-4F52-AB5D-6EDC095D78AF}" srcId="{DF6E9E80-7DB2-4462-BE41-D5FFACA85A20}" destId="{836E3372-98E8-472E-B689-446C4FB4336B}" srcOrd="1" destOrd="0" parTransId="{A9798DBE-1A4F-4250-B53C-3E2154F9FD5B}" sibTransId="{D5904A0B-7C47-40E8-8FE5-1FDBF50E0A0B}"/>
    <dgm:cxn modelId="{3AA79D8A-91EB-4E80-BB97-7CF8EEA1F82D}" srcId="{DF6E9E80-7DB2-4462-BE41-D5FFACA85A20}" destId="{3399354B-0F49-411A-869B-0666A1AB08DF}" srcOrd="2" destOrd="0" parTransId="{AB293B36-2CE2-40E6-BBEA-1610CE7C7D11}" sibTransId="{FEB236AF-F988-414E-A4E2-D6646F0B39F6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A586C2BF-806B-4687-97DA-FCF49047A9C2}" type="presOf" srcId="{836E3372-98E8-472E-B689-446C4FB4336B}" destId="{79D06F6E-0316-4CCE-AED7-13007FE1F1F7}" srcOrd="0" destOrd="0" presId="urn:microsoft.com/office/officeart/2005/8/layout/vList2"/>
    <dgm:cxn modelId="{8C4F77D2-093F-4F82-B093-2F20F4390A56}" type="presOf" srcId="{1216DE2E-6936-4076-8E6B-7518572AB0E0}" destId="{D780E133-1384-4B79-A28F-D325AC0224AB}" srcOrd="0" destOrd="0" presId="urn:microsoft.com/office/officeart/2005/8/layout/vList2"/>
    <dgm:cxn modelId="{8634D0F2-F31D-46DD-959B-F191813531ED}" srcId="{DF6E9E80-7DB2-4462-BE41-D5FFACA85A20}" destId="{476CB0DD-2952-4D15-B245-B1867DF9401C}" srcOrd="4" destOrd="0" parTransId="{429D1175-27FD-4E5C-9D54-A0F56746DB4C}" sibTransId="{AE5E7C8A-827E-4E89-BBC0-B29CCE0855DA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257B5864-052F-4543-85D3-E4850525F5AD}" type="presParOf" srcId="{033B2FDF-110C-403A-97FD-3FA2F0CD9044}" destId="{8F9DB5C1-1363-4C2B-AF3D-5362DF594986}" srcOrd="1" destOrd="0" presId="urn:microsoft.com/office/officeart/2005/8/layout/vList2"/>
    <dgm:cxn modelId="{77A32177-A1C8-46D4-8256-6D2A9A807CEE}" type="presParOf" srcId="{033B2FDF-110C-403A-97FD-3FA2F0CD9044}" destId="{79D06F6E-0316-4CCE-AED7-13007FE1F1F7}" srcOrd="2" destOrd="0" presId="urn:microsoft.com/office/officeart/2005/8/layout/vList2"/>
    <dgm:cxn modelId="{FFB12614-D1E6-475C-B763-7DF86EEA2DD7}" type="presParOf" srcId="{033B2FDF-110C-403A-97FD-3FA2F0CD9044}" destId="{799B7F11-147A-41B7-9A1A-7B5739CAA86D}" srcOrd="3" destOrd="0" presId="urn:microsoft.com/office/officeart/2005/8/layout/vList2"/>
    <dgm:cxn modelId="{B3D3D991-90F9-47F6-99F5-A7093B738978}" type="presParOf" srcId="{033B2FDF-110C-403A-97FD-3FA2F0CD9044}" destId="{7D1C8E11-3C37-4941-B660-200A7F4590E1}" srcOrd="4" destOrd="0" presId="urn:microsoft.com/office/officeart/2005/8/layout/vList2"/>
    <dgm:cxn modelId="{BF3F14E5-0B76-4AE1-9CDD-87CFB44BED51}" type="presParOf" srcId="{033B2FDF-110C-403A-97FD-3FA2F0CD9044}" destId="{FB967997-725A-40D6-B9CC-7489F62B4C37}" srcOrd="5" destOrd="0" presId="urn:microsoft.com/office/officeart/2005/8/layout/vList2"/>
    <dgm:cxn modelId="{86EF6FC0-DF01-4FD9-8DBA-DB42937FADD7}" type="presParOf" srcId="{033B2FDF-110C-403A-97FD-3FA2F0CD9044}" destId="{D780E133-1384-4B79-A28F-D325AC0224AB}" srcOrd="6" destOrd="0" presId="urn:microsoft.com/office/officeart/2005/8/layout/vList2"/>
    <dgm:cxn modelId="{2812C696-F48A-4A70-9574-946CA4D3D1BC}" type="presParOf" srcId="{033B2FDF-110C-403A-97FD-3FA2F0CD9044}" destId="{B130958E-7BDB-44C5-BFBE-10FB1F26173A}" srcOrd="7" destOrd="0" presId="urn:microsoft.com/office/officeart/2005/8/layout/vList2"/>
    <dgm:cxn modelId="{0D5814C0-2FBD-46AA-BFF6-875118CB3A75}" type="presParOf" srcId="{033B2FDF-110C-403A-97FD-3FA2F0CD9044}" destId="{8077BA29-3422-4405-AA71-9DE20C3B9D8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0C9DE1-8F39-4B3A-A1E7-C8D9DAEC8A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36B556-13B1-4DAD-8E3D-D542425F27E9}">
      <dgm:prSet/>
      <dgm:spPr/>
      <dgm:t>
        <a:bodyPr/>
        <a:lstStyle/>
        <a:p>
          <a:r>
            <a:rPr lang="hr-HR" dirty="0"/>
            <a:t>Sukobi na rijeci Rabi i težak poraz osmanlijske vojske</a:t>
          </a:r>
          <a:endParaRPr lang="en-US" dirty="0"/>
        </a:p>
      </dgm:t>
    </dgm:pt>
    <dgm:pt modelId="{D1D716DA-A605-4417-9C3D-8E733ADDAA9A}" type="parTrans" cxnId="{4BB5C669-66A2-44E6-A88D-142F8819CE45}">
      <dgm:prSet/>
      <dgm:spPr/>
      <dgm:t>
        <a:bodyPr/>
        <a:lstStyle/>
        <a:p>
          <a:endParaRPr lang="en-US"/>
        </a:p>
      </dgm:t>
    </dgm:pt>
    <dgm:pt modelId="{2361506B-8AFB-4CB3-ADC7-9358900184A9}" type="sibTrans" cxnId="{4BB5C669-66A2-44E6-A88D-142F8819CE45}">
      <dgm:prSet/>
      <dgm:spPr/>
      <dgm:t>
        <a:bodyPr/>
        <a:lstStyle/>
        <a:p>
          <a:endParaRPr lang="en-US"/>
        </a:p>
      </dgm:t>
    </dgm:pt>
    <dgm:pt modelId="{302E9C4B-D7D5-4A98-BD2F-8ABE32041AE3}">
      <dgm:prSet/>
      <dgm:spPr/>
      <dgm:t>
        <a:bodyPr/>
        <a:lstStyle/>
        <a:p>
          <a:r>
            <a:rPr lang="hr-HR" dirty="0"/>
            <a:t>Mir u </a:t>
          </a:r>
          <a:r>
            <a:rPr lang="hr-HR" dirty="0" err="1"/>
            <a:t>Vašvaru</a:t>
          </a:r>
          <a:r>
            <a:rPr lang="hr-HR" dirty="0"/>
            <a:t> 1664. godine</a:t>
          </a:r>
          <a:endParaRPr lang="en-US" dirty="0"/>
        </a:p>
      </dgm:t>
    </dgm:pt>
    <dgm:pt modelId="{F8BBD2F2-7596-4013-8679-641AA1AE4465}" type="parTrans" cxnId="{60A9EB6D-AC91-49D6-9A7A-E4C36F07F75C}">
      <dgm:prSet/>
      <dgm:spPr/>
      <dgm:t>
        <a:bodyPr/>
        <a:lstStyle/>
        <a:p>
          <a:endParaRPr lang="en-US"/>
        </a:p>
      </dgm:t>
    </dgm:pt>
    <dgm:pt modelId="{7B6E096C-3A8B-4E35-B364-C7B3062CA64B}" type="sibTrans" cxnId="{60A9EB6D-AC91-49D6-9A7A-E4C36F07F75C}">
      <dgm:prSet/>
      <dgm:spPr/>
      <dgm:t>
        <a:bodyPr/>
        <a:lstStyle/>
        <a:p>
          <a:endParaRPr lang="en-US"/>
        </a:p>
      </dgm:t>
    </dgm:pt>
    <dgm:pt modelId="{591A7759-A484-4C18-9339-4EB360CFB55B}">
      <dgm:prSet/>
      <dgm:spPr/>
      <dgm:t>
        <a:bodyPr/>
        <a:lstStyle/>
        <a:p>
          <a:r>
            <a:rPr lang="hr-HR" dirty="0"/>
            <a:t>U Hrvatskoj i Ugarskoj nazvan sramotnim mirom</a:t>
          </a:r>
          <a:endParaRPr lang="en-US" dirty="0"/>
        </a:p>
      </dgm:t>
    </dgm:pt>
    <dgm:pt modelId="{F1B7F9CF-0B50-4009-8596-B14A28B145C4}" type="parTrans" cxnId="{4B9D0680-DD04-4883-998E-92182A6C7E4D}">
      <dgm:prSet/>
      <dgm:spPr/>
      <dgm:t>
        <a:bodyPr/>
        <a:lstStyle/>
        <a:p>
          <a:endParaRPr lang="en-US"/>
        </a:p>
      </dgm:t>
    </dgm:pt>
    <dgm:pt modelId="{3E1C7AB0-AD96-4E83-8859-8F2115DA5852}" type="sibTrans" cxnId="{4B9D0680-DD04-4883-998E-92182A6C7E4D}">
      <dgm:prSet/>
      <dgm:spPr/>
      <dgm:t>
        <a:bodyPr/>
        <a:lstStyle/>
        <a:p>
          <a:endParaRPr lang="en-US"/>
        </a:p>
      </dgm:t>
    </dgm:pt>
    <dgm:pt modelId="{0CEE2544-3CE2-4357-81B8-6EABBF2B60F9}">
      <dgm:prSet/>
      <dgm:spPr/>
      <dgm:t>
        <a:bodyPr/>
        <a:lstStyle/>
        <a:p>
          <a:r>
            <a:rPr lang="hr-HR"/>
            <a:t>Nezadovoljni hrvatski velikaši i sukob s Habsburgovcima</a:t>
          </a:r>
          <a:endParaRPr lang="en-US"/>
        </a:p>
      </dgm:t>
    </dgm:pt>
    <dgm:pt modelId="{DFB0BA01-754F-426B-80AC-A1697F5C46C2}" type="parTrans" cxnId="{12556FF2-3851-4F3F-9F59-DD0495CA62F9}">
      <dgm:prSet/>
      <dgm:spPr/>
      <dgm:t>
        <a:bodyPr/>
        <a:lstStyle/>
        <a:p>
          <a:endParaRPr lang="en-US"/>
        </a:p>
      </dgm:t>
    </dgm:pt>
    <dgm:pt modelId="{162BA16E-4D71-4E28-8E8E-7C705F525E83}" type="sibTrans" cxnId="{12556FF2-3851-4F3F-9F59-DD0495CA62F9}">
      <dgm:prSet/>
      <dgm:spPr/>
      <dgm:t>
        <a:bodyPr/>
        <a:lstStyle/>
        <a:p>
          <a:endParaRPr lang="en-US"/>
        </a:p>
      </dgm:t>
    </dgm:pt>
    <dgm:pt modelId="{A201A9CB-9433-4186-9735-8C34B1FF0FB5}">
      <dgm:prSet/>
      <dgm:spPr/>
      <dgm:t>
        <a:bodyPr/>
        <a:lstStyle/>
        <a:p>
          <a:r>
            <a:rPr lang="hr-HR"/>
            <a:t>Pregovori s francuskim vladarem Lujem XIV.</a:t>
          </a:r>
          <a:endParaRPr lang="en-US"/>
        </a:p>
      </dgm:t>
    </dgm:pt>
    <dgm:pt modelId="{07A0FB77-FB8F-4EE1-91F6-3578F7B2C6DE}" type="parTrans" cxnId="{C3CE4CD7-007F-4DD9-8FC8-B27A1DBE754F}">
      <dgm:prSet/>
      <dgm:spPr/>
      <dgm:t>
        <a:bodyPr/>
        <a:lstStyle/>
        <a:p>
          <a:endParaRPr lang="en-US"/>
        </a:p>
      </dgm:t>
    </dgm:pt>
    <dgm:pt modelId="{7EACDB52-BC73-41AB-846A-4370CB8BB76A}" type="sibTrans" cxnId="{C3CE4CD7-007F-4DD9-8FC8-B27A1DBE754F}">
      <dgm:prSet/>
      <dgm:spPr/>
      <dgm:t>
        <a:bodyPr/>
        <a:lstStyle/>
        <a:p>
          <a:endParaRPr lang="en-US"/>
        </a:p>
      </dgm:t>
    </dgm:pt>
    <dgm:pt modelId="{B2B4E6B9-839B-4D64-85F1-4565AF17DEEB}">
      <dgm:prSet/>
      <dgm:spPr/>
      <dgm:t>
        <a:bodyPr/>
        <a:lstStyle/>
        <a:p>
          <a:r>
            <a:rPr lang="hr-HR"/>
            <a:t>Lov pokraj Čakovca i smrt Nikole Zrinskog</a:t>
          </a:r>
          <a:endParaRPr lang="en-US"/>
        </a:p>
      </dgm:t>
    </dgm:pt>
    <dgm:pt modelId="{2C7F7E25-47BD-4817-A50A-BF390CFFEDB9}" type="parTrans" cxnId="{10F378D3-D27F-46AA-BB7C-C2EC22996C7E}">
      <dgm:prSet/>
      <dgm:spPr/>
      <dgm:t>
        <a:bodyPr/>
        <a:lstStyle/>
        <a:p>
          <a:endParaRPr lang="en-US"/>
        </a:p>
      </dgm:t>
    </dgm:pt>
    <dgm:pt modelId="{01A22DA5-FA0D-4558-A4EE-0974924857B4}" type="sibTrans" cxnId="{10F378D3-D27F-46AA-BB7C-C2EC22996C7E}">
      <dgm:prSet/>
      <dgm:spPr/>
      <dgm:t>
        <a:bodyPr/>
        <a:lstStyle/>
        <a:p>
          <a:endParaRPr lang="en-US"/>
        </a:p>
      </dgm:t>
    </dgm:pt>
    <dgm:pt modelId="{4911D70D-2DDE-4D76-BDCF-FAD78FF61715}" type="pres">
      <dgm:prSet presAssocID="{450C9DE1-8F39-4B3A-A1E7-C8D9DAEC8A43}" presName="diagram" presStyleCnt="0">
        <dgm:presLayoutVars>
          <dgm:dir/>
          <dgm:resizeHandles val="exact"/>
        </dgm:presLayoutVars>
      </dgm:prSet>
      <dgm:spPr/>
    </dgm:pt>
    <dgm:pt modelId="{57CD0D46-78CE-48EA-8C9D-4E493BCEC9B8}" type="pres">
      <dgm:prSet presAssocID="{2C36B556-13B1-4DAD-8E3D-D542425F27E9}" presName="node" presStyleLbl="node1" presStyleIdx="0" presStyleCnt="6">
        <dgm:presLayoutVars>
          <dgm:bulletEnabled val="1"/>
        </dgm:presLayoutVars>
      </dgm:prSet>
      <dgm:spPr/>
    </dgm:pt>
    <dgm:pt modelId="{4CB5A27B-A149-4566-8404-E7F550E0F045}" type="pres">
      <dgm:prSet presAssocID="{2361506B-8AFB-4CB3-ADC7-9358900184A9}" presName="sibTrans" presStyleCnt="0"/>
      <dgm:spPr/>
    </dgm:pt>
    <dgm:pt modelId="{CCD5D694-CEFA-4921-9A26-F6E9009B7220}" type="pres">
      <dgm:prSet presAssocID="{302E9C4B-D7D5-4A98-BD2F-8ABE32041AE3}" presName="node" presStyleLbl="node1" presStyleIdx="1" presStyleCnt="6">
        <dgm:presLayoutVars>
          <dgm:bulletEnabled val="1"/>
        </dgm:presLayoutVars>
      </dgm:prSet>
      <dgm:spPr/>
    </dgm:pt>
    <dgm:pt modelId="{C0FCCE73-20D0-44A3-B1FB-525B8DBFE4CE}" type="pres">
      <dgm:prSet presAssocID="{7B6E096C-3A8B-4E35-B364-C7B3062CA64B}" presName="sibTrans" presStyleCnt="0"/>
      <dgm:spPr/>
    </dgm:pt>
    <dgm:pt modelId="{FECEFF20-F10F-456F-9017-19913DF46B50}" type="pres">
      <dgm:prSet presAssocID="{591A7759-A484-4C18-9339-4EB360CFB55B}" presName="node" presStyleLbl="node1" presStyleIdx="2" presStyleCnt="6">
        <dgm:presLayoutVars>
          <dgm:bulletEnabled val="1"/>
        </dgm:presLayoutVars>
      </dgm:prSet>
      <dgm:spPr/>
    </dgm:pt>
    <dgm:pt modelId="{7E3683B0-6293-4D14-B5AF-C7C8E1341071}" type="pres">
      <dgm:prSet presAssocID="{3E1C7AB0-AD96-4E83-8859-8F2115DA5852}" presName="sibTrans" presStyleCnt="0"/>
      <dgm:spPr/>
    </dgm:pt>
    <dgm:pt modelId="{52AC7307-2B6F-4883-BB22-6320AA7AF01B}" type="pres">
      <dgm:prSet presAssocID="{0CEE2544-3CE2-4357-81B8-6EABBF2B60F9}" presName="node" presStyleLbl="node1" presStyleIdx="3" presStyleCnt="6">
        <dgm:presLayoutVars>
          <dgm:bulletEnabled val="1"/>
        </dgm:presLayoutVars>
      </dgm:prSet>
      <dgm:spPr/>
    </dgm:pt>
    <dgm:pt modelId="{23CAC291-9E49-42D5-975F-5688BD413D07}" type="pres">
      <dgm:prSet presAssocID="{162BA16E-4D71-4E28-8E8E-7C705F525E83}" presName="sibTrans" presStyleCnt="0"/>
      <dgm:spPr/>
    </dgm:pt>
    <dgm:pt modelId="{46CB2E8C-8CC1-4F7A-9B77-0564008C929F}" type="pres">
      <dgm:prSet presAssocID="{A201A9CB-9433-4186-9735-8C34B1FF0FB5}" presName="node" presStyleLbl="node1" presStyleIdx="4" presStyleCnt="6">
        <dgm:presLayoutVars>
          <dgm:bulletEnabled val="1"/>
        </dgm:presLayoutVars>
      </dgm:prSet>
      <dgm:spPr/>
    </dgm:pt>
    <dgm:pt modelId="{25184B58-C9C4-45F9-B2B7-9C380E2D5C73}" type="pres">
      <dgm:prSet presAssocID="{7EACDB52-BC73-41AB-846A-4370CB8BB76A}" presName="sibTrans" presStyleCnt="0"/>
      <dgm:spPr/>
    </dgm:pt>
    <dgm:pt modelId="{063F6649-3A45-4EEB-A1F0-DED073827875}" type="pres">
      <dgm:prSet presAssocID="{B2B4E6B9-839B-4D64-85F1-4565AF17DEEB}" presName="node" presStyleLbl="node1" presStyleIdx="5" presStyleCnt="6">
        <dgm:presLayoutVars>
          <dgm:bulletEnabled val="1"/>
        </dgm:presLayoutVars>
      </dgm:prSet>
      <dgm:spPr/>
    </dgm:pt>
  </dgm:ptLst>
  <dgm:cxnLst>
    <dgm:cxn modelId="{C3AF8C16-D94C-495F-AED5-7A49D8487339}" type="presOf" srcId="{B2B4E6B9-839B-4D64-85F1-4565AF17DEEB}" destId="{063F6649-3A45-4EEB-A1F0-DED073827875}" srcOrd="0" destOrd="0" presId="urn:microsoft.com/office/officeart/2005/8/layout/default"/>
    <dgm:cxn modelId="{8BCDAE43-E8DF-40D2-800D-3B4B23109DBF}" type="presOf" srcId="{450C9DE1-8F39-4B3A-A1E7-C8D9DAEC8A43}" destId="{4911D70D-2DDE-4D76-BDCF-FAD78FF61715}" srcOrd="0" destOrd="0" presId="urn:microsoft.com/office/officeart/2005/8/layout/default"/>
    <dgm:cxn modelId="{4BB5C669-66A2-44E6-A88D-142F8819CE45}" srcId="{450C9DE1-8F39-4B3A-A1E7-C8D9DAEC8A43}" destId="{2C36B556-13B1-4DAD-8E3D-D542425F27E9}" srcOrd="0" destOrd="0" parTransId="{D1D716DA-A605-4417-9C3D-8E733ADDAA9A}" sibTransId="{2361506B-8AFB-4CB3-ADC7-9358900184A9}"/>
    <dgm:cxn modelId="{60A9EB6D-AC91-49D6-9A7A-E4C36F07F75C}" srcId="{450C9DE1-8F39-4B3A-A1E7-C8D9DAEC8A43}" destId="{302E9C4B-D7D5-4A98-BD2F-8ABE32041AE3}" srcOrd="1" destOrd="0" parTransId="{F8BBD2F2-7596-4013-8679-641AA1AE4465}" sibTransId="{7B6E096C-3A8B-4E35-B364-C7B3062CA64B}"/>
    <dgm:cxn modelId="{BD26D751-4370-401E-954B-D7FD33A6BE00}" type="presOf" srcId="{2C36B556-13B1-4DAD-8E3D-D542425F27E9}" destId="{57CD0D46-78CE-48EA-8C9D-4E493BCEC9B8}" srcOrd="0" destOrd="0" presId="urn:microsoft.com/office/officeart/2005/8/layout/default"/>
    <dgm:cxn modelId="{8507A577-0AA6-44D3-A8FF-A85B4C516156}" type="presOf" srcId="{591A7759-A484-4C18-9339-4EB360CFB55B}" destId="{FECEFF20-F10F-456F-9017-19913DF46B50}" srcOrd="0" destOrd="0" presId="urn:microsoft.com/office/officeart/2005/8/layout/default"/>
    <dgm:cxn modelId="{4B9D0680-DD04-4883-998E-92182A6C7E4D}" srcId="{450C9DE1-8F39-4B3A-A1E7-C8D9DAEC8A43}" destId="{591A7759-A484-4C18-9339-4EB360CFB55B}" srcOrd="2" destOrd="0" parTransId="{F1B7F9CF-0B50-4009-8596-B14A28B145C4}" sibTransId="{3E1C7AB0-AD96-4E83-8859-8F2115DA5852}"/>
    <dgm:cxn modelId="{62BE4E89-A3F0-400C-B8E8-0B664E437825}" type="presOf" srcId="{A201A9CB-9433-4186-9735-8C34B1FF0FB5}" destId="{46CB2E8C-8CC1-4F7A-9B77-0564008C929F}" srcOrd="0" destOrd="0" presId="urn:microsoft.com/office/officeart/2005/8/layout/default"/>
    <dgm:cxn modelId="{3D9768A1-2C02-40C9-970E-701A7FC6B1A7}" type="presOf" srcId="{0CEE2544-3CE2-4357-81B8-6EABBF2B60F9}" destId="{52AC7307-2B6F-4883-BB22-6320AA7AF01B}" srcOrd="0" destOrd="0" presId="urn:microsoft.com/office/officeart/2005/8/layout/default"/>
    <dgm:cxn modelId="{10F378D3-D27F-46AA-BB7C-C2EC22996C7E}" srcId="{450C9DE1-8F39-4B3A-A1E7-C8D9DAEC8A43}" destId="{B2B4E6B9-839B-4D64-85F1-4565AF17DEEB}" srcOrd="5" destOrd="0" parTransId="{2C7F7E25-47BD-4817-A50A-BF390CFFEDB9}" sibTransId="{01A22DA5-FA0D-4558-A4EE-0974924857B4}"/>
    <dgm:cxn modelId="{C3CE4CD7-007F-4DD9-8FC8-B27A1DBE754F}" srcId="{450C9DE1-8F39-4B3A-A1E7-C8D9DAEC8A43}" destId="{A201A9CB-9433-4186-9735-8C34B1FF0FB5}" srcOrd="4" destOrd="0" parTransId="{07A0FB77-FB8F-4EE1-91F6-3578F7B2C6DE}" sibTransId="{7EACDB52-BC73-41AB-846A-4370CB8BB76A}"/>
    <dgm:cxn modelId="{12556FF2-3851-4F3F-9F59-DD0495CA62F9}" srcId="{450C9DE1-8F39-4B3A-A1E7-C8D9DAEC8A43}" destId="{0CEE2544-3CE2-4357-81B8-6EABBF2B60F9}" srcOrd="3" destOrd="0" parTransId="{DFB0BA01-754F-426B-80AC-A1697F5C46C2}" sibTransId="{162BA16E-4D71-4E28-8E8E-7C705F525E83}"/>
    <dgm:cxn modelId="{134F43F9-6FBC-4464-B13B-E94E48014B2A}" type="presOf" srcId="{302E9C4B-D7D5-4A98-BD2F-8ABE32041AE3}" destId="{CCD5D694-CEFA-4921-9A26-F6E9009B7220}" srcOrd="0" destOrd="0" presId="urn:microsoft.com/office/officeart/2005/8/layout/default"/>
    <dgm:cxn modelId="{CC16A1D3-E7E4-475C-A571-2734E6E3229A}" type="presParOf" srcId="{4911D70D-2DDE-4D76-BDCF-FAD78FF61715}" destId="{57CD0D46-78CE-48EA-8C9D-4E493BCEC9B8}" srcOrd="0" destOrd="0" presId="urn:microsoft.com/office/officeart/2005/8/layout/default"/>
    <dgm:cxn modelId="{A0A7A9C1-FA34-4D64-9D47-C21A89D46B7C}" type="presParOf" srcId="{4911D70D-2DDE-4D76-BDCF-FAD78FF61715}" destId="{4CB5A27B-A149-4566-8404-E7F550E0F045}" srcOrd="1" destOrd="0" presId="urn:microsoft.com/office/officeart/2005/8/layout/default"/>
    <dgm:cxn modelId="{E59BAF31-821E-47B8-A1CB-4FEB97FC6F7A}" type="presParOf" srcId="{4911D70D-2DDE-4D76-BDCF-FAD78FF61715}" destId="{CCD5D694-CEFA-4921-9A26-F6E9009B7220}" srcOrd="2" destOrd="0" presId="urn:microsoft.com/office/officeart/2005/8/layout/default"/>
    <dgm:cxn modelId="{79A88D4A-0795-4E1A-A168-674428C48E45}" type="presParOf" srcId="{4911D70D-2DDE-4D76-BDCF-FAD78FF61715}" destId="{C0FCCE73-20D0-44A3-B1FB-525B8DBFE4CE}" srcOrd="3" destOrd="0" presId="urn:microsoft.com/office/officeart/2005/8/layout/default"/>
    <dgm:cxn modelId="{AD087DEA-7B8B-451C-AEDA-16E3F20D04D6}" type="presParOf" srcId="{4911D70D-2DDE-4D76-BDCF-FAD78FF61715}" destId="{FECEFF20-F10F-456F-9017-19913DF46B50}" srcOrd="4" destOrd="0" presId="urn:microsoft.com/office/officeart/2005/8/layout/default"/>
    <dgm:cxn modelId="{19398F21-9F9B-48A1-9A6D-2344EE403977}" type="presParOf" srcId="{4911D70D-2DDE-4D76-BDCF-FAD78FF61715}" destId="{7E3683B0-6293-4D14-B5AF-C7C8E1341071}" srcOrd="5" destOrd="0" presId="urn:microsoft.com/office/officeart/2005/8/layout/default"/>
    <dgm:cxn modelId="{A2219195-4E59-4CD1-B520-3F5003FAC3C6}" type="presParOf" srcId="{4911D70D-2DDE-4D76-BDCF-FAD78FF61715}" destId="{52AC7307-2B6F-4883-BB22-6320AA7AF01B}" srcOrd="6" destOrd="0" presId="urn:microsoft.com/office/officeart/2005/8/layout/default"/>
    <dgm:cxn modelId="{9622B4CF-9921-476E-BC3A-BEA23177AECE}" type="presParOf" srcId="{4911D70D-2DDE-4D76-BDCF-FAD78FF61715}" destId="{23CAC291-9E49-42D5-975F-5688BD413D07}" srcOrd="7" destOrd="0" presId="urn:microsoft.com/office/officeart/2005/8/layout/default"/>
    <dgm:cxn modelId="{E58B9B64-F3A2-4C28-B03B-4015C7EE6651}" type="presParOf" srcId="{4911D70D-2DDE-4D76-BDCF-FAD78FF61715}" destId="{46CB2E8C-8CC1-4F7A-9B77-0564008C929F}" srcOrd="8" destOrd="0" presId="urn:microsoft.com/office/officeart/2005/8/layout/default"/>
    <dgm:cxn modelId="{4199EBAB-6C5B-492D-9B5B-FF1312483B14}" type="presParOf" srcId="{4911D70D-2DDE-4D76-BDCF-FAD78FF61715}" destId="{25184B58-C9C4-45F9-B2B7-9C380E2D5C73}" srcOrd="9" destOrd="0" presId="urn:microsoft.com/office/officeart/2005/8/layout/default"/>
    <dgm:cxn modelId="{9B43795E-4C2E-47AA-B22E-CE4B39DFF22E}" type="presParOf" srcId="{4911D70D-2DDE-4D76-BDCF-FAD78FF61715}" destId="{063F6649-3A45-4EEB-A1F0-DED073827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B4BD1B-68C2-434C-B446-73B9EBE0F9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77C29C-AA98-452D-8E92-9A2AC21737F9}">
      <dgm:prSet/>
      <dgm:spPr/>
      <dgm:t>
        <a:bodyPr/>
        <a:lstStyle/>
        <a:p>
          <a:r>
            <a:rPr lang="hr-HR" dirty="0"/>
            <a:t>Traženje pomoći od Venecije i Poljske</a:t>
          </a:r>
          <a:endParaRPr lang="en-US" dirty="0"/>
        </a:p>
      </dgm:t>
    </dgm:pt>
    <dgm:pt modelId="{58E9BF9D-324D-4F4E-B8CA-0F9A02E48DB6}" type="parTrans" cxnId="{DD3F2AEC-A204-4CF3-A3BB-704B438D7BDD}">
      <dgm:prSet/>
      <dgm:spPr/>
      <dgm:t>
        <a:bodyPr/>
        <a:lstStyle/>
        <a:p>
          <a:endParaRPr lang="en-US"/>
        </a:p>
      </dgm:t>
    </dgm:pt>
    <dgm:pt modelId="{1257F550-BC0E-42E3-98C2-824B8E21E48C}" type="sibTrans" cxnId="{DD3F2AEC-A204-4CF3-A3BB-704B438D7BDD}">
      <dgm:prSet/>
      <dgm:spPr/>
      <dgm:t>
        <a:bodyPr/>
        <a:lstStyle/>
        <a:p>
          <a:endParaRPr lang="en-US"/>
        </a:p>
      </dgm:t>
    </dgm:pt>
    <dgm:pt modelId="{2CED649E-5BE3-4C61-A1ED-892A75A1DA50}">
      <dgm:prSet/>
      <dgm:spPr/>
      <dgm:t>
        <a:bodyPr/>
        <a:lstStyle/>
        <a:p>
          <a:r>
            <a:rPr lang="hr-HR" dirty="0"/>
            <a:t>Spremnost priznanja osmanlijskog vrhovništva nad Hrvatskom i Ugarskom</a:t>
          </a:r>
          <a:endParaRPr lang="en-US" dirty="0"/>
        </a:p>
      </dgm:t>
    </dgm:pt>
    <dgm:pt modelId="{9F635629-F9D8-41C2-B507-AC0BD71EE9E7}" type="parTrans" cxnId="{070F73D8-92DD-48FC-A8C7-4A3DD6A874B2}">
      <dgm:prSet/>
      <dgm:spPr/>
      <dgm:t>
        <a:bodyPr/>
        <a:lstStyle/>
        <a:p>
          <a:endParaRPr lang="hr-HR"/>
        </a:p>
      </dgm:t>
    </dgm:pt>
    <dgm:pt modelId="{05EFD871-4C49-43BE-80EC-8C09CAD3B0EC}" type="sibTrans" cxnId="{070F73D8-92DD-48FC-A8C7-4A3DD6A874B2}">
      <dgm:prSet/>
      <dgm:spPr/>
      <dgm:t>
        <a:bodyPr/>
        <a:lstStyle/>
        <a:p>
          <a:endParaRPr lang="hr-HR"/>
        </a:p>
      </dgm:t>
    </dgm:pt>
    <dgm:pt modelId="{D75EECFA-5E34-49F4-ABF0-6D94E6D504AA}">
      <dgm:prSet/>
      <dgm:spPr/>
      <dgm:t>
        <a:bodyPr/>
        <a:lstStyle/>
        <a:p>
          <a:r>
            <a:rPr lang="hr-HR"/>
            <a:t>Pregovori s osmanlijama i oružani ustanak protiv Habsburgovaca</a:t>
          </a:r>
          <a:endParaRPr lang="hr-HR" dirty="0"/>
        </a:p>
      </dgm:t>
    </dgm:pt>
    <dgm:pt modelId="{1AAFB94F-404B-432E-8C2D-7725C466C624}" type="parTrans" cxnId="{A081C0EA-01AB-4EAA-8A48-D116930F5ECE}">
      <dgm:prSet/>
      <dgm:spPr/>
      <dgm:t>
        <a:bodyPr/>
        <a:lstStyle/>
        <a:p>
          <a:endParaRPr lang="hr-HR"/>
        </a:p>
      </dgm:t>
    </dgm:pt>
    <dgm:pt modelId="{45894D39-6C6D-4D42-AFD4-7D230D92898B}" type="sibTrans" cxnId="{A081C0EA-01AB-4EAA-8A48-D116930F5ECE}">
      <dgm:prSet/>
      <dgm:spPr/>
      <dgm:t>
        <a:bodyPr/>
        <a:lstStyle/>
        <a:p>
          <a:endParaRPr lang="hr-HR"/>
        </a:p>
      </dgm:t>
    </dgm:pt>
    <dgm:pt modelId="{F1F8DE12-5119-4C1A-B23D-119DB67E7CD5}">
      <dgm:prSet/>
      <dgm:spPr/>
      <dgm:t>
        <a:bodyPr/>
        <a:lstStyle/>
        <a:p>
          <a:r>
            <a:rPr lang="hr-HR" dirty="0"/>
            <a:t>Vodstvo otpora i bansku čast preuzima Petar Zrinski</a:t>
          </a:r>
          <a:endParaRPr lang="en-US" dirty="0"/>
        </a:p>
      </dgm:t>
    </dgm:pt>
    <dgm:pt modelId="{0F1C06E7-F426-4D4D-BA0E-F868E61F260C}" type="parTrans" cxnId="{59927644-40AC-4F74-AF03-7F72DA84F2BA}">
      <dgm:prSet/>
      <dgm:spPr/>
    </dgm:pt>
    <dgm:pt modelId="{B83F3E85-AD07-4F1E-A837-60D8480D2C44}" type="sibTrans" cxnId="{59927644-40AC-4F74-AF03-7F72DA84F2BA}">
      <dgm:prSet/>
      <dgm:spPr/>
    </dgm:pt>
    <dgm:pt modelId="{067A3D03-CF80-4BCF-B7EF-98B2EA482E32}" type="pres">
      <dgm:prSet presAssocID="{D4B4BD1B-68C2-434C-B446-73B9EBE0F9D8}" presName="linear" presStyleCnt="0">
        <dgm:presLayoutVars>
          <dgm:animLvl val="lvl"/>
          <dgm:resizeHandles val="exact"/>
        </dgm:presLayoutVars>
      </dgm:prSet>
      <dgm:spPr/>
    </dgm:pt>
    <dgm:pt modelId="{0CC8868B-1933-44DF-B5C1-1C086125E6A8}" type="pres">
      <dgm:prSet presAssocID="{F1F8DE12-5119-4C1A-B23D-119DB67E7C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22888D-2D15-41F3-B1C1-B6673FE677C6}" type="pres">
      <dgm:prSet presAssocID="{B83F3E85-AD07-4F1E-A837-60D8480D2C44}" presName="spacer" presStyleCnt="0"/>
      <dgm:spPr/>
    </dgm:pt>
    <dgm:pt modelId="{BDAE8587-02E7-46D5-8D34-5B70B8502D2A}" type="pres">
      <dgm:prSet presAssocID="{8777C29C-AA98-452D-8E92-9A2AC21737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EE1BAA-E9DA-4494-AEE9-1F23660F1341}" type="pres">
      <dgm:prSet presAssocID="{1257F550-BC0E-42E3-98C2-824B8E21E48C}" presName="spacer" presStyleCnt="0"/>
      <dgm:spPr/>
    </dgm:pt>
    <dgm:pt modelId="{D6DBB2FB-745B-475B-9061-1CC584DE3BB7}" type="pres">
      <dgm:prSet presAssocID="{2CED649E-5BE3-4C61-A1ED-892A75A1DA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C356ED-79BB-4B53-BCA1-A8B6783FD2C3}" type="pres">
      <dgm:prSet presAssocID="{05EFD871-4C49-43BE-80EC-8C09CAD3B0EC}" presName="spacer" presStyleCnt="0"/>
      <dgm:spPr/>
    </dgm:pt>
    <dgm:pt modelId="{15BB1246-C335-4028-A75A-188D44296B1C}" type="pres">
      <dgm:prSet presAssocID="{D75EECFA-5E34-49F4-ABF0-6D94E6D504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E073804-D81F-4E4C-B06B-618E28FB03E6}" type="presOf" srcId="{F1F8DE12-5119-4C1A-B23D-119DB67E7CD5}" destId="{0CC8868B-1933-44DF-B5C1-1C086125E6A8}" srcOrd="0" destOrd="0" presId="urn:microsoft.com/office/officeart/2005/8/layout/vList2"/>
    <dgm:cxn modelId="{E5ED371A-ACE2-49AD-8E61-BAEC066CB7B9}" type="presOf" srcId="{2CED649E-5BE3-4C61-A1ED-892A75A1DA50}" destId="{D6DBB2FB-745B-475B-9061-1CC584DE3BB7}" srcOrd="0" destOrd="0" presId="urn:microsoft.com/office/officeart/2005/8/layout/vList2"/>
    <dgm:cxn modelId="{5F283423-BB7B-4A98-8C31-A049ADE245C6}" type="presOf" srcId="{8777C29C-AA98-452D-8E92-9A2AC21737F9}" destId="{BDAE8587-02E7-46D5-8D34-5B70B8502D2A}" srcOrd="0" destOrd="0" presId="urn:microsoft.com/office/officeart/2005/8/layout/vList2"/>
    <dgm:cxn modelId="{D980445B-E95E-4438-8281-B30677E616CD}" type="presOf" srcId="{D75EECFA-5E34-49F4-ABF0-6D94E6D504AA}" destId="{15BB1246-C335-4028-A75A-188D44296B1C}" srcOrd="0" destOrd="0" presId="urn:microsoft.com/office/officeart/2005/8/layout/vList2"/>
    <dgm:cxn modelId="{59927644-40AC-4F74-AF03-7F72DA84F2BA}" srcId="{D4B4BD1B-68C2-434C-B446-73B9EBE0F9D8}" destId="{F1F8DE12-5119-4C1A-B23D-119DB67E7CD5}" srcOrd="0" destOrd="0" parTransId="{0F1C06E7-F426-4D4D-BA0E-F868E61F260C}" sibTransId="{B83F3E85-AD07-4F1E-A837-60D8480D2C44}"/>
    <dgm:cxn modelId="{44B9016B-997A-4491-81EC-2A044077FD14}" type="presOf" srcId="{D4B4BD1B-68C2-434C-B446-73B9EBE0F9D8}" destId="{067A3D03-CF80-4BCF-B7EF-98B2EA482E32}" srcOrd="0" destOrd="0" presId="urn:microsoft.com/office/officeart/2005/8/layout/vList2"/>
    <dgm:cxn modelId="{070F73D8-92DD-48FC-A8C7-4A3DD6A874B2}" srcId="{D4B4BD1B-68C2-434C-B446-73B9EBE0F9D8}" destId="{2CED649E-5BE3-4C61-A1ED-892A75A1DA50}" srcOrd="2" destOrd="0" parTransId="{9F635629-F9D8-41C2-B507-AC0BD71EE9E7}" sibTransId="{05EFD871-4C49-43BE-80EC-8C09CAD3B0EC}"/>
    <dgm:cxn modelId="{A081C0EA-01AB-4EAA-8A48-D116930F5ECE}" srcId="{D4B4BD1B-68C2-434C-B446-73B9EBE0F9D8}" destId="{D75EECFA-5E34-49F4-ABF0-6D94E6D504AA}" srcOrd="3" destOrd="0" parTransId="{1AAFB94F-404B-432E-8C2D-7725C466C624}" sibTransId="{45894D39-6C6D-4D42-AFD4-7D230D92898B}"/>
    <dgm:cxn modelId="{DD3F2AEC-A204-4CF3-A3BB-704B438D7BDD}" srcId="{D4B4BD1B-68C2-434C-B446-73B9EBE0F9D8}" destId="{8777C29C-AA98-452D-8E92-9A2AC21737F9}" srcOrd="1" destOrd="0" parTransId="{58E9BF9D-324D-4F4E-B8CA-0F9A02E48DB6}" sibTransId="{1257F550-BC0E-42E3-98C2-824B8E21E48C}"/>
    <dgm:cxn modelId="{86F30148-3786-4A84-947F-FAD5CAFFD8B6}" type="presParOf" srcId="{067A3D03-CF80-4BCF-B7EF-98B2EA482E32}" destId="{0CC8868B-1933-44DF-B5C1-1C086125E6A8}" srcOrd="0" destOrd="0" presId="urn:microsoft.com/office/officeart/2005/8/layout/vList2"/>
    <dgm:cxn modelId="{ACC46456-CAD5-400C-AF13-F3117CF331DA}" type="presParOf" srcId="{067A3D03-CF80-4BCF-B7EF-98B2EA482E32}" destId="{3E22888D-2D15-41F3-B1C1-B6673FE677C6}" srcOrd="1" destOrd="0" presId="urn:microsoft.com/office/officeart/2005/8/layout/vList2"/>
    <dgm:cxn modelId="{94D4386D-7F19-42D6-9791-DD4C7872B408}" type="presParOf" srcId="{067A3D03-CF80-4BCF-B7EF-98B2EA482E32}" destId="{BDAE8587-02E7-46D5-8D34-5B70B8502D2A}" srcOrd="2" destOrd="0" presId="urn:microsoft.com/office/officeart/2005/8/layout/vList2"/>
    <dgm:cxn modelId="{0FD74006-BC7D-486E-84C7-88C8CEB06D1C}" type="presParOf" srcId="{067A3D03-CF80-4BCF-B7EF-98B2EA482E32}" destId="{61EE1BAA-E9DA-4494-AEE9-1F23660F1341}" srcOrd="3" destOrd="0" presId="urn:microsoft.com/office/officeart/2005/8/layout/vList2"/>
    <dgm:cxn modelId="{2FAB337B-BAF6-4029-9C1F-42CC27492C62}" type="presParOf" srcId="{067A3D03-CF80-4BCF-B7EF-98B2EA482E32}" destId="{D6DBB2FB-745B-475B-9061-1CC584DE3BB7}" srcOrd="4" destOrd="0" presId="urn:microsoft.com/office/officeart/2005/8/layout/vList2"/>
    <dgm:cxn modelId="{44E0C052-C510-4014-8A2B-52028D20C70D}" type="presParOf" srcId="{067A3D03-CF80-4BCF-B7EF-98B2EA482E32}" destId="{F4C356ED-79BB-4B53-BCA1-A8B6783FD2C3}" srcOrd="5" destOrd="0" presId="urn:microsoft.com/office/officeart/2005/8/layout/vList2"/>
    <dgm:cxn modelId="{BB294068-2EFA-4579-8C30-7D9F5246DBE8}" type="presParOf" srcId="{067A3D03-CF80-4BCF-B7EF-98B2EA482E32}" destId="{15BB1246-C335-4028-A75A-188D44296B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Sredinom XVI. st. Ferdinand Habsburški ustrojava vojne posade u Hrvatskoj i Slavoniji</a:t>
          </a:r>
          <a:endParaRPr lang="en-US" sz="2400" kern="1200" dirty="0"/>
        </a:p>
      </dsp:txBody>
      <dsp:txXfrm>
        <a:off x="46606" y="72846"/>
        <a:ext cx="5868133" cy="861508"/>
      </dsp:txXfrm>
    </dsp:sp>
    <dsp:sp modelId="{AE6739C2-6E9F-4F29-AB42-CABDE4F274CE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Povezivanje vojnih posada u krajine – pogranična područja</a:t>
          </a:r>
          <a:endParaRPr lang="en-US" sz="2400" kern="1200" dirty="0"/>
        </a:p>
      </dsp:txBody>
      <dsp:txXfrm>
        <a:off x="46606" y="1174446"/>
        <a:ext cx="5868133" cy="861508"/>
      </dsp:txXfrm>
    </dsp:sp>
    <dsp:sp modelId="{A9D85C39-EA8C-41A8-91A5-0B0932004AD4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Vojna krajina – stalni sustav obrane od niza vojnih utvrda</a:t>
          </a:r>
          <a:endParaRPr lang="en-US" sz="2400" kern="1200" dirty="0"/>
        </a:p>
      </dsp:txBody>
      <dsp:txXfrm>
        <a:off x="46606" y="2276046"/>
        <a:ext cx="5868133" cy="861508"/>
      </dsp:txXfrm>
    </dsp:sp>
    <dsp:sp modelId="{B09550AD-67AF-4184-8C21-AC6F10F17B52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Hrvatska krajina osnovana južno od Kupe</a:t>
          </a:r>
          <a:endParaRPr lang="en-US" sz="2400" kern="1200" dirty="0"/>
        </a:p>
      </dsp:txBody>
      <dsp:txXfrm>
        <a:off x="46606" y="3377646"/>
        <a:ext cx="5868133" cy="861508"/>
      </dsp:txXfrm>
    </dsp:sp>
    <dsp:sp modelId="{7A5FA3ED-86D3-46E0-A4E8-3C7E45479B90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1579. godine Karlovac postaje središte</a:t>
          </a:r>
          <a:endParaRPr lang="en-US" sz="2400" kern="1200" dirty="0"/>
        </a:p>
      </dsp:txBody>
      <dsp:txXfrm>
        <a:off x="46606" y="4479246"/>
        <a:ext cx="5868133" cy="8615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D7C9B-585B-47B9-A742-CA827187C255}">
      <dsp:nvSpPr>
        <dsp:cNvPr id="0" name=""/>
        <dsp:cNvSpPr/>
      </dsp:nvSpPr>
      <dsp:spPr>
        <a:xfrm>
          <a:off x="3648" y="556304"/>
          <a:ext cx="2726001" cy="17310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568E7-F803-4308-97FF-595844D11C8B}">
      <dsp:nvSpPr>
        <dsp:cNvPr id="0" name=""/>
        <dsp:cNvSpPr/>
      </dsp:nvSpPr>
      <dsp:spPr>
        <a:xfrm>
          <a:off x="306537" y="844048"/>
          <a:ext cx="2726001" cy="17310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Petar Zrinski proglašen veleizdajnikom i oduzeta mu banska čast</a:t>
          </a:r>
          <a:endParaRPr lang="en-US" sz="2400" kern="1200" dirty="0"/>
        </a:p>
      </dsp:txBody>
      <dsp:txXfrm>
        <a:off x="357237" y="894748"/>
        <a:ext cx="2624601" cy="1629610"/>
      </dsp:txXfrm>
    </dsp:sp>
    <dsp:sp modelId="{29656ADE-A7E9-4DBF-AAE0-A53D412EAEF6}">
      <dsp:nvSpPr>
        <dsp:cNvPr id="0" name=""/>
        <dsp:cNvSpPr/>
      </dsp:nvSpPr>
      <dsp:spPr>
        <a:xfrm>
          <a:off x="3335428" y="556304"/>
          <a:ext cx="3145614" cy="17310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35AC7-0FBA-4D93-9FC6-A3D480012F74}">
      <dsp:nvSpPr>
        <dsp:cNvPr id="0" name=""/>
        <dsp:cNvSpPr/>
      </dsp:nvSpPr>
      <dsp:spPr>
        <a:xfrm>
          <a:off x="3638317" y="844048"/>
          <a:ext cx="3145614" cy="17310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Carska vojska osvajala posjede Zrinskih i Frankopana i nemilosrdno pljačkala</a:t>
          </a:r>
          <a:endParaRPr lang="en-US" sz="2400" kern="1200" dirty="0"/>
        </a:p>
      </dsp:txBody>
      <dsp:txXfrm>
        <a:off x="3689017" y="894748"/>
        <a:ext cx="3044214" cy="1629610"/>
      </dsp:txXfrm>
    </dsp:sp>
    <dsp:sp modelId="{AEC612A9-F222-4857-966C-0F58A3B10D3F}">
      <dsp:nvSpPr>
        <dsp:cNvPr id="0" name=""/>
        <dsp:cNvSpPr/>
      </dsp:nvSpPr>
      <dsp:spPr>
        <a:xfrm>
          <a:off x="7086820" y="556304"/>
          <a:ext cx="2726001" cy="17310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8BE0-7112-4FB8-879E-C00F7973A7B5}">
      <dsp:nvSpPr>
        <dsp:cNvPr id="0" name=""/>
        <dsp:cNvSpPr/>
      </dsp:nvSpPr>
      <dsp:spPr>
        <a:xfrm>
          <a:off x="7389710" y="844048"/>
          <a:ext cx="2726001" cy="17310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1670. godine Petar Zrinski </a:t>
          </a:r>
          <a:r>
            <a:rPr lang="hr-HR" sz="2400" kern="1200" dirty="0" err="1"/>
            <a:t>Fran</a:t>
          </a:r>
          <a:r>
            <a:rPr lang="hr-HR" sz="2400" kern="1200" dirty="0"/>
            <a:t> Krsto Frankopan odlaze u Beč na pregovore </a:t>
          </a:r>
          <a:endParaRPr lang="en-US" sz="2400" kern="1200" dirty="0"/>
        </a:p>
      </dsp:txBody>
      <dsp:txXfrm>
        <a:off x="7440410" y="894748"/>
        <a:ext cx="2624601" cy="1629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1BC3-90A9-4DE9-ADEA-47E287239EF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A28D6-1A0A-466A-BEAF-D7D177920F62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Unatoč obećanjima, Petar i Fran Krsto uhićeni i podvrgnuti istrazi</a:t>
          </a:r>
          <a:endParaRPr lang="en-US" sz="2500" kern="1200"/>
        </a:p>
      </dsp:txBody>
      <dsp:txXfrm>
        <a:off x="369163" y="865197"/>
        <a:ext cx="2740203" cy="1701388"/>
      </dsp:txXfrm>
    </dsp:sp>
    <dsp:sp modelId="{E0E41193-19A0-42D3-A113-7379AE75A748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61AE7-73F9-46DE-B678-ED280A4B8FDB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Nakon godinu dana osuđeni na smrt za veleizdaju</a:t>
          </a:r>
          <a:endParaRPr lang="en-US" sz="2500" kern="1200" dirty="0"/>
        </a:p>
      </dsp:txBody>
      <dsp:txXfrm>
        <a:off x="3847692" y="865197"/>
        <a:ext cx="2740203" cy="1701388"/>
      </dsp:txXfrm>
    </dsp:sp>
    <dsp:sp modelId="{B8F1D135-A8D8-496D-91AF-20FA4C1D8D3B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7C0BC-C28C-4572-8050-513E311E2113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30. travnja 1671. godine pogubljeni u Bečkome Novome Mjestu</a:t>
          </a:r>
          <a:endParaRPr lang="en-US" sz="2500" kern="1200" dirty="0"/>
        </a:p>
      </dsp:txBody>
      <dsp:txXfrm>
        <a:off x="7326222" y="865197"/>
        <a:ext cx="2740203" cy="17013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61B6F-8E66-4219-88F5-DFA4062333F3}">
      <dsp:nvSpPr>
        <dsp:cNvPr id="0" name=""/>
        <dsp:cNvSpPr/>
      </dsp:nvSpPr>
      <dsp:spPr>
        <a:xfrm>
          <a:off x="3268" y="565208"/>
          <a:ext cx="2333541" cy="1727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3963A-8BEC-4853-936E-15242B25B7FC}">
      <dsp:nvSpPr>
        <dsp:cNvPr id="0" name=""/>
        <dsp:cNvSpPr/>
      </dsp:nvSpPr>
      <dsp:spPr>
        <a:xfrm>
          <a:off x="262550" y="811527"/>
          <a:ext cx="2333541" cy="1727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Najvažnije posljedice sloma zrinsko-</a:t>
          </a:r>
          <a:r>
            <a:rPr lang="hr-HR" sz="2400" kern="1200" dirty="0" err="1"/>
            <a:t>frankopanskog</a:t>
          </a:r>
          <a:r>
            <a:rPr lang="hr-HR" sz="2400" kern="1200" dirty="0"/>
            <a:t> otpora su:</a:t>
          </a:r>
          <a:endParaRPr lang="en-US" sz="2400" kern="1200" dirty="0"/>
        </a:p>
      </dsp:txBody>
      <dsp:txXfrm>
        <a:off x="313145" y="862122"/>
        <a:ext cx="2232351" cy="1626261"/>
      </dsp:txXfrm>
    </dsp:sp>
    <dsp:sp modelId="{EF324B95-0692-4119-8D2C-E0A9A3554DD2}">
      <dsp:nvSpPr>
        <dsp:cNvPr id="0" name=""/>
        <dsp:cNvSpPr/>
      </dsp:nvSpPr>
      <dsp:spPr>
        <a:xfrm>
          <a:off x="2855374" y="565208"/>
          <a:ext cx="2333541" cy="1754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718F-BD49-49D6-814D-2D3B6213EDF6}">
      <dsp:nvSpPr>
        <dsp:cNvPr id="0" name=""/>
        <dsp:cNvSpPr/>
      </dsp:nvSpPr>
      <dsp:spPr>
        <a:xfrm>
          <a:off x="3114657" y="811527"/>
          <a:ext cx="2333541" cy="175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slabljenje moći hrvatskoga i ugarskoga plemstva</a:t>
          </a:r>
          <a:endParaRPr lang="en-US" sz="2400" kern="1200" dirty="0"/>
        </a:p>
      </dsp:txBody>
      <dsp:txXfrm>
        <a:off x="3166048" y="862918"/>
        <a:ext cx="2230759" cy="1651845"/>
      </dsp:txXfrm>
    </dsp:sp>
    <dsp:sp modelId="{C05359CD-196E-4505-8312-7B8E96D6B484}">
      <dsp:nvSpPr>
        <dsp:cNvPr id="0" name=""/>
        <dsp:cNvSpPr/>
      </dsp:nvSpPr>
      <dsp:spPr>
        <a:xfrm>
          <a:off x="5707481" y="565208"/>
          <a:ext cx="2333541" cy="172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1300-452B-409B-911F-43F239CD91F2}">
      <dsp:nvSpPr>
        <dsp:cNvPr id="0" name=""/>
        <dsp:cNvSpPr/>
      </dsp:nvSpPr>
      <dsp:spPr>
        <a:xfrm>
          <a:off x="5966763" y="811527"/>
          <a:ext cx="2333541" cy="172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učvršćivanje apsolutističke vlasti bečkog dvora</a:t>
          </a:r>
          <a:endParaRPr lang="en-US" sz="2400" kern="1200" dirty="0"/>
        </a:p>
      </dsp:txBody>
      <dsp:txXfrm>
        <a:off x="6017359" y="862123"/>
        <a:ext cx="2232349" cy="1626274"/>
      </dsp:txXfrm>
    </dsp:sp>
    <dsp:sp modelId="{02A98BA3-D2D3-4103-90F9-F54A2A5CC56D}">
      <dsp:nvSpPr>
        <dsp:cNvPr id="0" name=""/>
        <dsp:cNvSpPr/>
      </dsp:nvSpPr>
      <dsp:spPr>
        <a:xfrm>
          <a:off x="8559587" y="565208"/>
          <a:ext cx="2333541" cy="172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E997C-7A97-4895-9755-116A5C38B057}">
      <dsp:nvSpPr>
        <dsp:cNvPr id="0" name=""/>
        <dsp:cNvSpPr/>
      </dsp:nvSpPr>
      <dsp:spPr>
        <a:xfrm>
          <a:off x="8818870" y="811527"/>
          <a:ext cx="2333541" cy="172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Imanja Zrinskih i Frankopana stavljena pod upravu bečkog dvora</a:t>
          </a:r>
          <a:endParaRPr lang="en-US" sz="2400" kern="1200" dirty="0"/>
        </a:p>
      </dsp:txBody>
      <dsp:txXfrm>
        <a:off x="8869466" y="862123"/>
        <a:ext cx="2232349" cy="16262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Prestanak osvajačkih ratova i slabljenje osmanlijske moći u XVII. st.</a:t>
          </a:r>
          <a:endParaRPr lang="en-US" sz="2400" kern="1200" dirty="0"/>
        </a:p>
      </dsp:txBody>
      <dsp:txXfrm>
        <a:off x="47519" y="74268"/>
        <a:ext cx="6499437" cy="878402"/>
      </dsp:txXfrm>
    </dsp:sp>
    <dsp:sp modelId="{8A5A53B2-651B-4941-A561-15307E814D18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Slabljenje središnje vlasti dovodi do jačanja dužnosnika na dvoru i u pokrajinama</a:t>
          </a:r>
          <a:endParaRPr lang="en-US" sz="2400" kern="1200" dirty="0"/>
        </a:p>
      </dsp:txBody>
      <dsp:txXfrm>
        <a:off x="47519" y="1197468"/>
        <a:ext cx="6499437" cy="878402"/>
      </dsp:txXfrm>
    </dsp:sp>
    <dsp:sp modelId="{3E02B966-E1C1-419C-89E8-01B152FC0065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Nakon bitke kod Siska slabi osmanlijska vojna moć elitnih postrojbi</a:t>
          </a:r>
          <a:endParaRPr lang="en-US" sz="2400" kern="1200" dirty="0"/>
        </a:p>
      </dsp:txBody>
      <dsp:txXfrm>
        <a:off x="47519" y="2320668"/>
        <a:ext cx="6499437" cy="878402"/>
      </dsp:txXfrm>
    </dsp:sp>
    <dsp:sp modelId="{86710613-6732-4630-AD8C-21672ECA54B4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Janjičari se bave građanskim zanimanjima</a:t>
          </a:r>
          <a:endParaRPr lang="en-US" sz="2400" kern="1200" dirty="0"/>
        </a:p>
      </dsp:txBody>
      <dsp:txXfrm>
        <a:off x="47519" y="3443868"/>
        <a:ext cx="6499437" cy="878402"/>
      </dsp:txXfrm>
    </dsp:sp>
    <dsp:sp modelId="{5C32D41C-0923-415A-B732-C54490FDF924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Gospodarstvo zaostaje za Europom</a:t>
          </a:r>
          <a:endParaRPr lang="en-US" sz="2400" kern="1200" dirty="0"/>
        </a:p>
      </dsp:txBody>
      <dsp:txXfrm>
        <a:off x="47519" y="4567068"/>
        <a:ext cx="6499437" cy="8784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25116"/>
          <a:ext cx="6589260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Nasilna islamizacija pokorenih kršćana</a:t>
          </a:r>
          <a:endParaRPr lang="en-US" sz="3100" kern="1200" dirty="0"/>
        </a:p>
      </dsp:txBody>
      <dsp:txXfrm>
        <a:off x="60116" y="85232"/>
        <a:ext cx="6469028" cy="1111247"/>
      </dsp:txXfrm>
    </dsp:sp>
    <dsp:sp modelId="{B4723638-306E-48E3-BAB3-B322E7B1EDC0}">
      <dsp:nvSpPr>
        <dsp:cNvPr id="0" name=""/>
        <dsp:cNvSpPr/>
      </dsp:nvSpPr>
      <dsp:spPr>
        <a:xfrm>
          <a:off x="0" y="1345876"/>
          <a:ext cx="6589260" cy="12314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Kršćanske pobune i ustanci dovode do slabljenja obrambene moći Carstva</a:t>
          </a:r>
          <a:endParaRPr lang="en-US" sz="3100" kern="1200" dirty="0"/>
        </a:p>
      </dsp:txBody>
      <dsp:txXfrm>
        <a:off x="60116" y="1405992"/>
        <a:ext cx="6469028" cy="1111247"/>
      </dsp:txXfrm>
    </dsp:sp>
    <dsp:sp modelId="{D48BA6C1-680B-4978-94B7-78698CCDAA8D}">
      <dsp:nvSpPr>
        <dsp:cNvPr id="0" name=""/>
        <dsp:cNvSpPr/>
      </dsp:nvSpPr>
      <dsp:spPr>
        <a:xfrm>
          <a:off x="0" y="2666636"/>
          <a:ext cx="6589260" cy="12314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1683. godine Kara Mustafa prodire do Beča i mjesecima ga opsjeda</a:t>
          </a:r>
          <a:endParaRPr lang="en-US" sz="3100" kern="1200" dirty="0"/>
        </a:p>
      </dsp:txBody>
      <dsp:txXfrm>
        <a:off x="60116" y="2726752"/>
        <a:ext cx="6469028" cy="1111247"/>
      </dsp:txXfrm>
    </dsp:sp>
    <dsp:sp modelId="{F18C280B-4AEB-4D43-BB21-F623E0FF4D99}">
      <dsp:nvSpPr>
        <dsp:cNvPr id="0" name=""/>
        <dsp:cNvSpPr/>
      </dsp:nvSpPr>
      <dsp:spPr>
        <a:xfrm>
          <a:off x="0" y="3987396"/>
          <a:ext cx="6589260" cy="12314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Gradu u pomoć pristigle poljska vojska Jana </a:t>
          </a:r>
          <a:r>
            <a:rPr lang="hr-HR" sz="3100" kern="1200" dirty="0" err="1"/>
            <a:t>Sobjeskoga</a:t>
          </a:r>
          <a:r>
            <a:rPr lang="hr-HR" sz="3100" kern="1200" dirty="0"/>
            <a:t> i njemačka vojska</a:t>
          </a:r>
          <a:endParaRPr lang="en-US" sz="3100" kern="1200" dirty="0"/>
        </a:p>
      </dsp:txBody>
      <dsp:txXfrm>
        <a:off x="60116" y="4047512"/>
        <a:ext cx="6469028" cy="11112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79119-0ACE-420D-8C52-33260C9560C1}">
      <dsp:nvSpPr>
        <dsp:cNvPr id="0" name=""/>
        <dsp:cNvSpPr/>
      </dsp:nvSpPr>
      <dsp:spPr>
        <a:xfrm>
          <a:off x="3246116" y="802687"/>
          <a:ext cx="616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62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8247" y="845168"/>
        <a:ext cx="32361" cy="6478"/>
      </dsp:txXfrm>
    </dsp:sp>
    <dsp:sp modelId="{0805952E-E416-4688-A4FF-7D41875C0D28}">
      <dsp:nvSpPr>
        <dsp:cNvPr id="0" name=""/>
        <dsp:cNvSpPr/>
      </dsp:nvSpPr>
      <dsp:spPr>
        <a:xfrm>
          <a:off x="433901" y="4203"/>
          <a:ext cx="2814015" cy="1688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1699. godine potpisan Mir u Srijemskim Karlovcima</a:t>
          </a:r>
          <a:endParaRPr lang="en-US" sz="2400" kern="1200" dirty="0"/>
        </a:p>
      </dsp:txBody>
      <dsp:txXfrm>
        <a:off x="433901" y="4203"/>
        <a:ext cx="2814015" cy="1688409"/>
      </dsp:txXfrm>
    </dsp:sp>
    <dsp:sp modelId="{0B4808EB-1AFE-4773-AE98-D3B82DB4836A}">
      <dsp:nvSpPr>
        <dsp:cNvPr id="0" name=""/>
        <dsp:cNvSpPr/>
      </dsp:nvSpPr>
      <dsp:spPr>
        <a:xfrm>
          <a:off x="6707355" y="802687"/>
          <a:ext cx="616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623" y="45720"/>
              </a:lnTo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99486" y="845168"/>
        <a:ext cx="32361" cy="6478"/>
      </dsp:txXfrm>
    </dsp:sp>
    <dsp:sp modelId="{082D73D7-C718-4082-BE4C-68FF6D71F5B3}">
      <dsp:nvSpPr>
        <dsp:cNvPr id="0" name=""/>
        <dsp:cNvSpPr/>
      </dsp:nvSpPr>
      <dsp:spPr>
        <a:xfrm>
          <a:off x="3895140" y="4203"/>
          <a:ext cx="2814015" cy="1688409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Odredbama mira počinje teritorijalno smanjenje Osmanskog Carstva</a:t>
          </a:r>
          <a:endParaRPr lang="en-US" sz="2400" kern="1200" dirty="0"/>
        </a:p>
      </dsp:txBody>
      <dsp:txXfrm>
        <a:off x="3895140" y="4203"/>
        <a:ext cx="2814015" cy="1688409"/>
      </dsp:txXfrm>
    </dsp:sp>
    <dsp:sp modelId="{98DFA543-73F9-4CF3-9732-D6F833E3AC7E}">
      <dsp:nvSpPr>
        <dsp:cNvPr id="0" name=""/>
        <dsp:cNvSpPr/>
      </dsp:nvSpPr>
      <dsp:spPr>
        <a:xfrm>
          <a:off x="1840909" y="1690812"/>
          <a:ext cx="6922477" cy="616623"/>
        </a:xfrm>
        <a:custGeom>
          <a:avLst/>
          <a:gdLst/>
          <a:ahLst/>
          <a:cxnLst/>
          <a:rect l="0" t="0" r="0" b="0"/>
          <a:pathLst>
            <a:path>
              <a:moveTo>
                <a:pt x="6922477" y="0"/>
              </a:moveTo>
              <a:lnTo>
                <a:pt x="6922477" y="325411"/>
              </a:lnTo>
              <a:lnTo>
                <a:pt x="0" y="325411"/>
              </a:lnTo>
              <a:lnTo>
                <a:pt x="0" y="616623"/>
              </a:lnTo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128331" y="1995884"/>
        <a:ext cx="347633" cy="6478"/>
      </dsp:txXfrm>
    </dsp:sp>
    <dsp:sp modelId="{3F404A02-A604-4FA8-8512-4BC0C3F1BD1B}">
      <dsp:nvSpPr>
        <dsp:cNvPr id="0" name=""/>
        <dsp:cNvSpPr/>
      </dsp:nvSpPr>
      <dsp:spPr>
        <a:xfrm>
          <a:off x="7356379" y="4203"/>
          <a:ext cx="2814015" cy="1688409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Hrvatska područja oslobođena od 1683. – 1699. priključena Vojnoj krajini</a:t>
          </a:r>
          <a:endParaRPr lang="en-US" sz="2400" kern="1200" dirty="0"/>
        </a:p>
      </dsp:txBody>
      <dsp:txXfrm>
        <a:off x="7356379" y="4203"/>
        <a:ext cx="2814015" cy="1688409"/>
      </dsp:txXfrm>
    </dsp:sp>
    <dsp:sp modelId="{BFE6E2CA-008F-40D6-BECD-8112C4BBCC48}">
      <dsp:nvSpPr>
        <dsp:cNvPr id="0" name=""/>
        <dsp:cNvSpPr/>
      </dsp:nvSpPr>
      <dsp:spPr>
        <a:xfrm>
          <a:off x="3246116" y="3138320"/>
          <a:ext cx="616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623" y="45720"/>
              </a:lnTo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538247" y="3180801"/>
        <a:ext cx="32361" cy="6478"/>
      </dsp:txXfrm>
    </dsp:sp>
    <dsp:sp modelId="{F3C0F087-2135-4280-9A7C-6E0C746BB5D8}">
      <dsp:nvSpPr>
        <dsp:cNvPr id="0" name=""/>
        <dsp:cNvSpPr/>
      </dsp:nvSpPr>
      <dsp:spPr>
        <a:xfrm>
          <a:off x="433901" y="2339835"/>
          <a:ext cx="2814015" cy="1688409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Prostori Vojne krajine izuzeti od vlasti bana i Hrvatskog sabora</a:t>
          </a:r>
          <a:endParaRPr lang="en-US" sz="2400" kern="1200" dirty="0"/>
        </a:p>
      </dsp:txBody>
      <dsp:txXfrm>
        <a:off x="433901" y="2339835"/>
        <a:ext cx="2814015" cy="1688409"/>
      </dsp:txXfrm>
    </dsp:sp>
    <dsp:sp modelId="{DA04442B-60DD-4F9D-AE73-A02C34DD90D6}">
      <dsp:nvSpPr>
        <dsp:cNvPr id="0" name=""/>
        <dsp:cNvSpPr/>
      </dsp:nvSpPr>
      <dsp:spPr>
        <a:xfrm>
          <a:off x="6707355" y="3138320"/>
          <a:ext cx="616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623" y="4572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999486" y="3180801"/>
        <a:ext cx="32361" cy="6478"/>
      </dsp:txXfrm>
    </dsp:sp>
    <dsp:sp modelId="{A9737577-317C-48A4-A66B-6F0CD8C64A42}">
      <dsp:nvSpPr>
        <dsp:cNvPr id="0" name=""/>
        <dsp:cNvSpPr/>
      </dsp:nvSpPr>
      <dsp:spPr>
        <a:xfrm>
          <a:off x="3895140" y="2339835"/>
          <a:ext cx="2814015" cy="1688409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Uspostavljena granica s Bosnom</a:t>
          </a:r>
          <a:endParaRPr lang="en-US" sz="2400" kern="1200" dirty="0"/>
        </a:p>
      </dsp:txBody>
      <dsp:txXfrm>
        <a:off x="3895140" y="2339835"/>
        <a:ext cx="2814015" cy="1688409"/>
      </dsp:txXfrm>
    </dsp:sp>
    <dsp:sp modelId="{ED4F6753-6879-414F-B187-9E64CDA0B501}">
      <dsp:nvSpPr>
        <dsp:cNvPr id="0" name=""/>
        <dsp:cNvSpPr/>
      </dsp:nvSpPr>
      <dsp:spPr>
        <a:xfrm>
          <a:off x="7356379" y="2339835"/>
          <a:ext cx="2814015" cy="16884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89" tIns="144739" rIns="137889" bIns="1447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Mir u Požarevcu 1718. godine</a:t>
          </a:r>
          <a:endParaRPr lang="en-US" sz="2400" kern="1200" dirty="0"/>
        </a:p>
      </dsp:txBody>
      <dsp:txXfrm>
        <a:off x="7356379" y="2339835"/>
        <a:ext cx="2814015" cy="1688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Slavonska krajina organizirana na području između Drave i Kupe, središte Varaždin</a:t>
          </a:r>
          <a:endParaRPr lang="en-US" sz="2400" kern="1200" dirty="0"/>
        </a:p>
      </dsp:txBody>
      <dsp:txXfrm>
        <a:off x="59399" y="82642"/>
        <a:ext cx="6918589" cy="1098002"/>
      </dsp:txXfrm>
    </dsp:sp>
    <dsp:sp modelId="{E98C9723-AF10-4765-8FEA-A9595A30E052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Banska krajina organizirana između Save i Kupe pod upravom dvaju zapovjednika</a:t>
          </a:r>
          <a:endParaRPr lang="en-US" sz="2400" kern="1200" dirty="0"/>
        </a:p>
      </dsp:txBody>
      <dsp:txXfrm>
        <a:off x="59399" y="1486642"/>
        <a:ext cx="6918589" cy="1098002"/>
      </dsp:txXfrm>
    </dsp:sp>
    <dsp:sp modelId="{84BDFA2D-FE7F-4B6A-9400-3DF850B1C4AB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Dvorsko narodno vijeće u </a:t>
          </a:r>
          <a:r>
            <a:rPr lang="hr-HR" sz="2400" kern="1200" dirty="0" err="1"/>
            <a:t>Grazu</a:t>
          </a:r>
          <a:r>
            <a:rPr lang="hr-HR" sz="2400" kern="1200" dirty="0"/>
            <a:t> imenovalo zapovjednike</a:t>
          </a:r>
          <a:endParaRPr lang="en-US" sz="2400" kern="1200" dirty="0"/>
        </a:p>
      </dsp:txBody>
      <dsp:txXfrm>
        <a:off x="59399" y="2890642"/>
        <a:ext cx="6918589" cy="1098002"/>
      </dsp:txXfrm>
    </dsp:sp>
    <dsp:sp modelId="{EA4A295B-B23F-4148-9E86-D0F924E2F427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 sredine XVII. st. hrvatski ban i Sabor upravljaju Banskom krajinom sa sjedištem u Petrinji</a:t>
          </a:r>
          <a:endParaRPr lang="en-US" sz="2400" kern="1200" dirty="0"/>
        </a:p>
      </dsp:txBody>
      <dsp:txXfrm>
        <a:off x="59399" y="4294642"/>
        <a:ext cx="6918589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Naseljavanje stanovništva i pojačavanje obrane Vojne krajine</a:t>
          </a:r>
          <a:endParaRPr lang="en-US" sz="2400" kern="1200" dirty="0"/>
        </a:p>
      </dsp:txBody>
      <dsp:txXfrm>
        <a:off x="59399" y="82642"/>
        <a:ext cx="6918589" cy="1098002"/>
      </dsp:txXfrm>
    </dsp:sp>
    <dsp:sp modelId="{D2663A88-73B4-4A12-9FF9-12BAE67831C6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Vojnici oslobođeni feudalnih obveza</a:t>
          </a:r>
          <a:endParaRPr lang="en-US" sz="2400" kern="1200" dirty="0"/>
        </a:p>
      </dsp:txBody>
      <dsp:txXfrm>
        <a:off x="59399" y="1486642"/>
        <a:ext cx="6918589" cy="1098002"/>
      </dsp:txXfrm>
    </dsp:sp>
    <dsp:sp modelId="{F3C7C03E-0CE5-4BA1-A36E-81917613B149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Vlasi, prebjezi ili uskoci – pravoslavno ili katoličko stanovništvo</a:t>
          </a:r>
          <a:endParaRPr lang="en-US" sz="2400" kern="1200" dirty="0"/>
        </a:p>
      </dsp:txBody>
      <dsp:txXfrm>
        <a:off x="59399" y="2890642"/>
        <a:ext cx="6918589" cy="1098002"/>
      </dsp:txXfrm>
    </dsp:sp>
    <dsp:sp modelId="{2594F8AD-2582-4C1B-B299-2218BAFDC3C2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Imali posebne povlastice u Osmanskom Carstvu</a:t>
          </a:r>
          <a:endParaRPr lang="en-US" sz="2400" kern="1200" dirty="0"/>
        </a:p>
      </dsp:txBody>
      <dsp:txXfrm>
        <a:off x="59399" y="4294642"/>
        <a:ext cx="6918589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76AD7-5BA2-4736-B159-70401B27D01E}">
      <dsp:nvSpPr>
        <dsp:cNvPr id="0" name=""/>
        <dsp:cNvSpPr/>
      </dsp:nvSpPr>
      <dsp:spPr>
        <a:xfrm>
          <a:off x="0" y="24577"/>
          <a:ext cx="6341217" cy="104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Naseljavali uglavnom pogranične, opustošene crkvene posjede i posjede hrvatskih velikaša</a:t>
          </a:r>
          <a:endParaRPr lang="en-US" sz="2400" kern="1200" dirty="0"/>
        </a:p>
      </dsp:txBody>
      <dsp:txXfrm>
        <a:off x="51175" y="75752"/>
        <a:ext cx="6238867" cy="945970"/>
      </dsp:txXfrm>
    </dsp:sp>
    <dsp:sp modelId="{789E47EA-1C05-4D11-80C3-6CE9F4A46AAF}">
      <dsp:nvSpPr>
        <dsp:cNvPr id="0" name=""/>
        <dsp:cNvSpPr/>
      </dsp:nvSpPr>
      <dsp:spPr>
        <a:xfrm>
          <a:off x="0" y="1234177"/>
          <a:ext cx="6341217" cy="10483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Imali potporu Dvorskoga ratnog vijeća i vladara</a:t>
          </a:r>
          <a:endParaRPr lang="en-US" sz="2400" kern="1200" dirty="0"/>
        </a:p>
      </dsp:txBody>
      <dsp:txXfrm>
        <a:off x="51175" y="1285352"/>
        <a:ext cx="6238867" cy="945970"/>
      </dsp:txXfrm>
    </dsp:sp>
    <dsp:sp modelId="{CD0BE90D-3B3F-47F2-BB86-E8A07F0017EE}">
      <dsp:nvSpPr>
        <dsp:cNvPr id="0" name=""/>
        <dsp:cNvSpPr/>
      </dsp:nvSpPr>
      <dsp:spPr>
        <a:xfrm>
          <a:off x="0" y="2443777"/>
          <a:ext cx="6341217" cy="10483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Sukobi s hrvatskim velikašima i Saborom oko feudalnih davanja</a:t>
          </a:r>
          <a:endParaRPr lang="en-US" sz="2400" kern="1200" dirty="0"/>
        </a:p>
      </dsp:txBody>
      <dsp:txXfrm>
        <a:off x="51175" y="2494952"/>
        <a:ext cx="6238867" cy="945970"/>
      </dsp:txXfrm>
    </dsp:sp>
    <dsp:sp modelId="{F8E35E50-5AB4-4764-973B-A4A416161721}">
      <dsp:nvSpPr>
        <dsp:cNvPr id="0" name=""/>
        <dsp:cNvSpPr/>
      </dsp:nvSpPr>
      <dsp:spPr>
        <a:xfrm>
          <a:off x="0" y="3653378"/>
          <a:ext cx="6341217" cy="1048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Pretvaranje Vojne krajine u posebno područje pod izravnom vlašću vladara</a:t>
          </a:r>
          <a:endParaRPr lang="en-US" sz="2400" kern="1200" dirty="0"/>
        </a:p>
      </dsp:txBody>
      <dsp:txXfrm>
        <a:off x="51175" y="3704553"/>
        <a:ext cx="6238867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1DCC-CACA-4C3D-A677-D884447AF398}">
      <dsp:nvSpPr>
        <dsp:cNvPr id="0" name=""/>
        <dsp:cNvSpPr/>
      </dsp:nvSpPr>
      <dsp:spPr>
        <a:xfrm>
          <a:off x="3238573" y="683180"/>
          <a:ext cx="526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0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7677" y="726114"/>
        <a:ext cx="27831" cy="5571"/>
      </dsp:txXfrm>
    </dsp:sp>
    <dsp:sp modelId="{31018EBB-C0C6-4736-9EFF-7946B7EE002C}">
      <dsp:nvSpPr>
        <dsp:cNvPr id="0" name=""/>
        <dsp:cNvSpPr/>
      </dsp:nvSpPr>
      <dsp:spPr>
        <a:xfrm>
          <a:off x="820201" y="2848"/>
          <a:ext cx="2420172" cy="1452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0" tIns="124482" rIns="118590" bIns="12448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Kralj Ferdinand II. izdao je 1630. godine tzv. Vlaške statute</a:t>
          </a:r>
          <a:endParaRPr lang="en-US" sz="2400" kern="1200" dirty="0"/>
        </a:p>
      </dsp:txBody>
      <dsp:txXfrm>
        <a:off x="820201" y="2848"/>
        <a:ext cx="2420172" cy="1452103"/>
      </dsp:txXfrm>
    </dsp:sp>
    <dsp:sp modelId="{8ED3F999-3235-4618-93DA-B551AA2D8776}">
      <dsp:nvSpPr>
        <dsp:cNvPr id="0" name=""/>
        <dsp:cNvSpPr/>
      </dsp:nvSpPr>
      <dsp:spPr>
        <a:xfrm>
          <a:off x="2030287" y="1453152"/>
          <a:ext cx="2976811" cy="526039"/>
        </a:xfrm>
        <a:custGeom>
          <a:avLst/>
          <a:gdLst/>
          <a:ahLst/>
          <a:cxnLst/>
          <a:rect l="0" t="0" r="0" b="0"/>
          <a:pathLst>
            <a:path>
              <a:moveTo>
                <a:pt x="2976811" y="0"/>
              </a:moveTo>
              <a:lnTo>
                <a:pt x="2976811" y="280119"/>
              </a:lnTo>
              <a:lnTo>
                <a:pt x="0" y="280119"/>
              </a:lnTo>
              <a:lnTo>
                <a:pt x="0" y="52603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42983" y="1713386"/>
        <a:ext cx="151420" cy="5571"/>
      </dsp:txXfrm>
    </dsp:sp>
    <dsp:sp modelId="{1F842C8B-0981-4F63-81F1-679CA52556EE}">
      <dsp:nvSpPr>
        <dsp:cNvPr id="0" name=""/>
        <dsp:cNvSpPr/>
      </dsp:nvSpPr>
      <dsp:spPr>
        <a:xfrm>
          <a:off x="3797013" y="2848"/>
          <a:ext cx="2420172" cy="1452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0" tIns="124482" rIns="118590" bIns="12448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Isprava po kojoj Vlasi imaju posebna prava:</a:t>
          </a:r>
          <a:endParaRPr lang="en-US" sz="2400" kern="1200" dirty="0"/>
        </a:p>
      </dsp:txBody>
      <dsp:txXfrm>
        <a:off x="3797013" y="2848"/>
        <a:ext cx="2420172" cy="1452103"/>
      </dsp:txXfrm>
    </dsp:sp>
    <dsp:sp modelId="{A27B14A6-C85C-4BE6-B012-370C9879AEF6}">
      <dsp:nvSpPr>
        <dsp:cNvPr id="0" name=""/>
        <dsp:cNvSpPr/>
      </dsp:nvSpPr>
      <dsp:spPr>
        <a:xfrm>
          <a:off x="3238573" y="2691923"/>
          <a:ext cx="526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03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7677" y="2734857"/>
        <a:ext cx="27831" cy="5571"/>
      </dsp:txXfrm>
    </dsp:sp>
    <dsp:sp modelId="{DE283BD8-8ECC-4E13-A541-895A38573009}">
      <dsp:nvSpPr>
        <dsp:cNvPr id="0" name=""/>
        <dsp:cNvSpPr/>
      </dsp:nvSpPr>
      <dsp:spPr>
        <a:xfrm>
          <a:off x="820201" y="2011591"/>
          <a:ext cx="2420172" cy="1452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0" tIns="124482" rIns="118590" bIns="12448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samostalno biraju svoje seoske knezove i suce</a:t>
          </a:r>
          <a:endParaRPr lang="en-US" sz="2400" kern="1200" dirty="0"/>
        </a:p>
      </dsp:txBody>
      <dsp:txXfrm>
        <a:off x="820201" y="2011591"/>
        <a:ext cx="2420172" cy="1452103"/>
      </dsp:txXfrm>
    </dsp:sp>
    <dsp:sp modelId="{839FFBA9-8B40-4ACF-9201-E0F27F905C51}">
      <dsp:nvSpPr>
        <dsp:cNvPr id="0" name=""/>
        <dsp:cNvSpPr/>
      </dsp:nvSpPr>
      <dsp:spPr>
        <a:xfrm>
          <a:off x="2450211" y="3461895"/>
          <a:ext cx="2556887" cy="526039"/>
        </a:xfrm>
        <a:custGeom>
          <a:avLst/>
          <a:gdLst/>
          <a:ahLst/>
          <a:cxnLst/>
          <a:rect l="0" t="0" r="0" b="0"/>
          <a:pathLst>
            <a:path>
              <a:moveTo>
                <a:pt x="2556887" y="0"/>
              </a:moveTo>
              <a:lnTo>
                <a:pt x="2556887" y="280119"/>
              </a:lnTo>
              <a:lnTo>
                <a:pt x="0" y="280119"/>
              </a:lnTo>
              <a:lnTo>
                <a:pt x="0" y="52603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3236" y="3722129"/>
        <a:ext cx="130838" cy="5571"/>
      </dsp:txXfrm>
    </dsp:sp>
    <dsp:sp modelId="{DB3C6FE6-84D1-437D-B5A0-1C975FF75478}">
      <dsp:nvSpPr>
        <dsp:cNvPr id="0" name=""/>
        <dsp:cNvSpPr/>
      </dsp:nvSpPr>
      <dsp:spPr>
        <a:xfrm>
          <a:off x="3797013" y="2011591"/>
          <a:ext cx="2420172" cy="14521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0" tIns="124482" rIns="118590" bIns="12448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imaju osobne slobode, slobodu trgovanja i pravo na ratni plijen</a:t>
          </a:r>
          <a:endParaRPr lang="en-US" sz="2400" kern="1200" dirty="0"/>
        </a:p>
      </dsp:txBody>
      <dsp:txXfrm>
        <a:off x="3797013" y="2011591"/>
        <a:ext cx="2420172" cy="1452103"/>
      </dsp:txXfrm>
    </dsp:sp>
    <dsp:sp modelId="{EF6E64E6-BFAC-4285-BDE2-650EB3896AC7}">
      <dsp:nvSpPr>
        <dsp:cNvPr id="0" name=""/>
        <dsp:cNvSpPr/>
      </dsp:nvSpPr>
      <dsp:spPr>
        <a:xfrm>
          <a:off x="820201" y="4020334"/>
          <a:ext cx="3260020" cy="14521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0" tIns="124482" rIns="118590" bIns="12448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Obvezni su vojno služiti vladaru i radno obvezni za popravak i gradnju utvrda </a:t>
          </a:r>
          <a:endParaRPr lang="en-US" sz="2400" kern="1200" dirty="0"/>
        </a:p>
      </dsp:txBody>
      <dsp:txXfrm>
        <a:off x="820201" y="4020334"/>
        <a:ext cx="3260020" cy="1452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Nezadovoljstvo vladavinom Habsburgovaca i hrvatskih i ugarskih plemića</a:t>
          </a:r>
          <a:endParaRPr lang="en-US" sz="2400" kern="1200" dirty="0"/>
        </a:p>
      </dsp:txBody>
      <dsp:txXfrm>
        <a:off x="46606" y="72846"/>
        <a:ext cx="5868133" cy="861508"/>
      </dsp:txXfrm>
    </dsp:sp>
    <dsp:sp modelId="{69DC6AE5-23A1-4E15-8705-1613706B3B42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Obećanja dana na saboru u Cetinu nisu se ispoštovala</a:t>
          </a:r>
          <a:endParaRPr lang="en-US" sz="2400" kern="1200" dirty="0"/>
        </a:p>
      </dsp:txBody>
      <dsp:txXfrm>
        <a:off x="46606" y="1174446"/>
        <a:ext cx="5868133" cy="861508"/>
      </dsp:txXfrm>
    </dsp:sp>
    <dsp:sp modelId="{201DA678-AB68-4332-8F9A-A8AFBE8D4622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Nastojanja uspostave apsolutističke vlasti i kršenja plemićkih prava</a:t>
          </a:r>
          <a:endParaRPr lang="en-US" sz="2400" kern="1200" dirty="0"/>
        </a:p>
      </dsp:txBody>
      <dsp:txXfrm>
        <a:off x="46606" y="2276046"/>
        <a:ext cx="5868133" cy="861508"/>
      </dsp:txXfrm>
    </dsp:sp>
    <dsp:sp modelId="{BA68085C-06B0-4A0C-8A9D-F6CA6B4BDC57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Sukobi protestantskog plemstva s katoličkim vladarem</a:t>
          </a:r>
          <a:endParaRPr lang="en-US" sz="2400" kern="1200" dirty="0"/>
        </a:p>
      </dsp:txBody>
      <dsp:txXfrm>
        <a:off x="46606" y="3377646"/>
        <a:ext cx="5868133" cy="861508"/>
      </dsp:txXfrm>
    </dsp:sp>
    <dsp:sp modelId="{CEE6CDFE-3973-4F52-8C36-EA9FCA013F41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Leopold I. i suzbijanje širenja protestantizma </a:t>
          </a:r>
          <a:endParaRPr lang="en-US" sz="2400" kern="1200" dirty="0"/>
        </a:p>
      </dsp:txBody>
      <dsp:txXfrm>
        <a:off x="46606" y="4479246"/>
        <a:ext cx="5868133" cy="861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Početak </a:t>
          </a:r>
          <a:r>
            <a:rPr lang="hr-HR" sz="2400" kern="1200" dirty="0" err="1"/>
            <a:t>protuapsolutističkoga</a:t>
          </a:r>
          <a:r>
            <a:rPr lang="hr-HR" sz="2400" kern="1200" dirty="0"/>
            <a:t> pokreta u hrvatskim i ugarskim zemljama u XVIII. st.</a:t>
          </a:r>
          <a:endParaRPr lang="en-US" sz="2400" kern="1200" dirty="0"/>
        </a:p>
      </dsp:txBody>
      <dsp:txXfrm>
        <a:off x="46777" y="48558"/>
        <a:ext cx="6495706" cy="864676"/>
      </dsp:txXfrm>
    </dsp:sp>
    <dsp:sp modelId="{79D06F6E-0316-4CCE-AED7-13007FE1F1F7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Vođe pokreta Petar i Nikola Zrinski – u Europi cijenjeni ratnici protiv Osmanskog Carstva</a:t>
          </a:r>
          <a:endParaRPr lang="en-US" sz="2400" kern="1200" dirty="0"/>
        </a:p>
      </dsp:txBody>
      <dsp:txXfrm>
        <a:off x="46777" y="1119108"/>
        <a:ext cx="6495706" cy="864676"/>
      </dsp:txXfrm>
    </dsp:sp>
    <dsp:sp modelId="{7D1C8E11-3C37-4941-B660-200A7F4590E1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Nikola Zrinski i prodori do Osijeka te spaljivanje Sulejmanova mosta</a:t>
          </a:r>
          <a:endParaRPr lang="en-US" sz="2400" kern="1200" dirty="0"/>
        </a:p>
      </dsp:txBody>
      <dsp:txXfrm>
        <a:off x="46777" y="2189658"/>
        <a:ext cx="6495706" cy="864676"/>
      </dsp:txXfrm>
    </dsp:sp>
    <dsp:sp modelId="{D780E133-1384-4B79-A28F-D325AC0224AB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1664. godine Nikola Zrinski dobio španjolsko i francusko odlikovanje</a:t>
          </a:r>
          <a:endParaRPr lang="en-US" sz="2400" kern="1200" dirty="0"/>
        </a:p>
      </dsp:txBody>
      <dsp:txXfrm>
        <a:off x="46777" y="3260208"/>
        <a:ext cx="6495706" cy="864676"/>
      </dsp:txXfrm>
    </dsp:sp>
    <dsp:sp modelId="{8077BA29-3422-4405-AA71-9DE20C3B9D8F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Sukobi s osmanlijama i spaljivanje utvrde novi Zrin</a:t>
          </a:r>
          <a:endParaRPr lang="en-US" sz="2400" kern="1200" dirty="0"/>
        </a:p>
      </dsp:txBody>
      <dsp:txXfrm>
        <a:off x="46777" y="4330758"/>
        <a:ext cx="6495706" cy="8646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D0D46-78CE-48EA-8C9D-4E493BCEC9B8}">
      <dsp:nvSpPr>
        <dsp:cNvPr id="0" name=""/>
        <dsp:cNvSpPr/>
      </dsp:nvSpPr>
      <dsp:spPr>
        <a:xfrm>
          <a:off x="1209579" y="1578"/>
          <a:ext cx="2406312" cy="144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Sukobi na rijeci Rabi i težak poraz osmanlijske vojske</a:t>
          </a:r>
          <a:endParaRPr lang="en-US" sz="2200" kern="1200" dirty="0"/>
        </a:p>
      </dsp:txBody>
      <dsp:txXfrm>
        <a:off x="1209579" y="1578"/>
        <a:ext cx="2406312" cy="1443787"/>
      </dsp:txXfrm>
    </dsp:sp>
    <dsp:sp modelId="{CCD5D694-CEFA-4921-9A26-F6E9009B7220}">
      <dsp:nvSpPr>
        <dsp:cNvPr id="0" name=""/>
        <dsp:cNvSpPr/>
      </dsp:nvSpPr>
      <dsp:spPr>
        <a:xfrm>
          <a:off x="3856523" y="1578"/>
          <a:ext cx="2406312" cy="144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Mir u </a:t>
          </a:r>
          <a:r>
            <a:rPr lang="hr-HR" sz="2200" kern="1200" dirty="0" err="1"/>
            <a:t>Vašvaru</a:t>
          </a:r>
          <a:r>
            <a:rPr lang="hr-HR" sz="2200" kern="1200" dirty="0"/>
            <a:t> 1664. godine</a:t>
          </a:r>
          <a:endParaRPr lang="en-US" sz="2200" kern="1200" dirty="0"/>
        </a:p>
      </dsp:txBody>
      <dsp:txXfrm>
        <a:off x="3856523" y="1578"/>
        <a:ext cx="2406312" cy="1443787"/>
      </dsp:txXfrm>
    </dsp:sp>
    <dsp:sp modelId="{FECEFF20-F10F-456F-9017-19913DF46B50}">
      <dsp:nvSpPr>
        <dsp:cNvPr id="0" name=""/>
        <dsp:cNvSpPr/>
      </dsp:nvSpPr>
      <dsp:spPr>
        <a:xfrm>
          <a:off x="6503467" y="1578"/>
          <a:ext cx="2406312" cy="1443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 Hrvatskoj i Ugarskoj nazvan sramotnim mirom</a:t>
          </a:r>
          <a:endParaRPr lang="en-US" sz="2200" kern="1200" dirty="0"/>
        </a:p>
      </dsp:txBody>
      <dsp:txXfrm>
        <a:off x="6503467" y="1578"/>
        <a:ext cx="2406312" cy="1443787"/>
      </dsp:txXfrm>
    </dsp:sp>
    <dsp:sp modelId="{52AC7307-2B6F-4883-BB22-6320AA7AF01B}">
      <dsp:nvSpPr>
        <dsp:cNvPr id="0" name=""/>
        <dsp:cNvSpPr/>
      </dsp:nvSpPr>
      <dsp:spPr>
        <a:xfrm>
          <a:off x="1209579" y="1685997"/>
          <a:ext cx="2406312" cy="1443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Nezadovoljni hrvatski velikaši i sukob s Habsburgovcima</a:t>
          </a:r>
          <a:endParaRPr lang="en-US" sz="2200" kern="1200"/>
        </a:p>
      </dsp:txBody>
      <dsp:txXfrm>
        <a:off x="1209579" y="1685997"/>
        <a:ext cx="2406312" cy="1443787"/>
      </dsp:txXfrm>
    </dsp:sp>
    <dsp:sp modelId="{46CB2E8C-8CC1-4F7A-9B77-0564008C929F}">
      <dsp:nvSpPr>
        <dsp:cNvPr id="0" name=""/>
        <dsp:cNvSpPr/>
      </dsp:nvSpPr>
      <dsp:spPr>
        <a:xfrm>
          <a:off x="3856523" y="1685997"/>
          <a:ext cx="2406312" cy="1443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Pregovori s francuskim vladarem Lujem XIV.</a:t>
          </a:r>
          <a:endParaRPr lang="en-US" sz="2200" kern="1200"/>
        </a:p>
      </dsp:txBody>
      <dsp:txXfrm>
        <a:off x="3856523" y="1685997"/>
        <a:ext cx="2406312" cy="1443787"/>
      </dsp:txXfrm>
    </dsp:sp>
    <dsp:sp modelId="{063F6649-3A45-4EEB-A1F0-DED073827875}">
      <dsp:nvSpPr>
        <dsp:cNvPr id="0" name=""/>
        <dsp:cNvSpPr/>
      </dsp:nvSpPr>
      <dsp:spPr>
        <a:xfrm>
          <a:off x="6503467" y="1685997"/>
          <a:ext cx="2406312" cy="144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Lov pokraj Čakovca i smrt Nikole Zrinskog</a:t>
          </a:r>
          <a:endParaRPr lang="en-US" sz="2200" kern="1200"/>
        </a:p>
      </dsp:txBody>
      <dsp:txXfrm>
        <a:off x="6503467" y="1685997"/>
        <a:ext cx="2406312" cy="1443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8868B-1933-44DF-B5C1-1C086125E6A8}">
      <dsp:nvSpPr>
        <dsp:cNvPr id="0" name=""/>
        <dsp:cNvSpPr/>
      </dsp:nvSpPr>
      <dsp:spPr>
        <a:xfrm>
          <a:off x="0" y="53483"/>
          <a:ext cx="7037387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Vodstvo otpora i bansku čast preuzima Petar Zrinski</a:t>
          </a:r>
          <a:endParaRPr lang="en-US" sz="3200" kern="1200" dirty="0"/>
        </a:p>
      </dsp:txBody>
      <dsp:txXfrm>
        <a:off x="62141" y="115624"/>
        <a:ext cx="6913105" cy="1148678"/>
      </dsp:txXfrm>
    </dsp:sp>
    <dsp:sp modelId="{BDAE8587-02E7-46D5-8D34-5B70B8502D2A}">
      <dsp:nvSpPr>
        <dsp:cNvPr id="0" name=""/>
        <dsp:cNvSpPr/>
      </dsp:nvSpPr>
      <dsp:spPr>
        <a:xfrm>
          <a:off x="0" y="1418603"/>
          <a:ext cx="7037387" cy="1272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Traženje pomoći od Venecije i Poljske</a:t>
          </a:r>
          <a:endParaRPr lang="en-US" sz="3200" kern="1200" dirty="0"/>
        </a:p>
      </dsp:txBody>
      <dsp:txXfrm>
        <a:off x="62141" y="1480744"/>
        <a:ext cx="6913105" cy="1148678"/>
      </dsp:txXfrm>
    </dsp:sp>
    <dsp:sp modelId="{D6DBB2FB-745B-475B-9061-1CC584DE3BB7}">
      <dsp:nvSpPr>
        <dsp:cNvPr id="0" name=""/>
        <dsp:cNvSpPr/>
      </dsp:nvSpPr>
      <dsp:spPr>
        <a:xfrm>
          <a:off x="0" y="2783723"/>
          <a:ext cx="7037387" cy="1272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Spremnost priznanja osmanlijskog vrhovništva nad Hrvatskom i Ugarskom</a:t>
          </a:r>
          <a:endParaRPr lang="en-US" sz="3200" kern="1200" dirty="0"/>
        </a:p>
      </dsp:txBody>
      <dsp:txXfrm>
        <a:off x="62141" y="2845864"/>
        <a:ext cx="6913105" cy="1148678"/>
      </dsp:txXfrm>
    </dsp:sp>
    <dsp:sp modelId="{15BB1246-C335-4028-A75A-188D44296B1C}">
      <dsp:nvSpPr>
        <dsp:cNvPr id="0" name=""/>
        <dsp:cNvSpPr/>
      </dsp:nvSpPr>
      <dsp:spPr>
        <a:xfrm>
          <a:off x="0" y="4148843"/>
          <a:ext cx="7037387" cy="1272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Pregovori s osmanlijama i oružani ustanak protiv Habsburgovaca</a:t>
          </a:r>
          <a:endParaRPr lang="hr-HR" sz="3200" kern="1200" dirty="0"/>
        </a:p>
      </dsp:txBody>
      <dsp:txXfrm>
        <a:off x="62141" y="4210984"/>
        <a:ext cx="6913105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Fra Luka </a:t>
            </a:r>
            <a:r>
              <a:rPr lang="hr-HR" dirty="0" err="1"/>
              <a:t>Ibrišimović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1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Princ Eugen Savojski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7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7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potpisivanja mira u Srijemskim Karlovcima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4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Ustroj Vojne krajine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Karlovac je grad kojemu se zna točan datum nastanka – 13. srpnja 1579.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Vlaški statuti kralja Ferdinanda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Car Leopold I. bio je, kao pravi barokni vladar, veliki ljubitelj kazališta i opere. U njegovo je doba Beč postao kulturno središte.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6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Spomen-ploča Zrinskome i Frankopanu u zagrebačkoj katedrali.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5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pomorske bitke kod Lepanta. Ova bitka je prva velika pobjeda kršćanske vojske protiv Osmanskog </a:t>
            </a:r>
            <a:r>
              <a:rPr lang="hr-HR" dirty="0" err="1"/>
              <a:t>Cartsva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9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opsade Beča 1683.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8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1938509"/>
            <a:ext cx="10009112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Organizacija Vojne krajine, </a:t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zrinsko-</a:t>
            </a:r>
            <a:r>
              <a:rPr lang="hr-H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frankopanski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 otpor i slabljenje Osmanskog Carstva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Učinak širenja Osmanlija i njihov utjecaj na Hrvatsku i Europu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Zrinsko-</a:t>
            </a:r>
            <a:r>
              <a:rPr lang="hr-H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frankopanski</a:t>
            </a:r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otpor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691342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83" y="311449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Zrinsko-frankopanski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otpor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060D3BBA-2E7A-4C8B-85B4-96DBB5D49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39" y="492573"/>
            <a:ext cx="3013910" cy="588079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88AE3AC-197E-4A71-A01B-B881C129D82A}"/>
              </a:ext>
            </a:extLst>
          </p:cNvPr>
          <p:cNvSpPr txBox="1"/>
          <p:nvPr/>
        </p:nvSpPr>
        <p:spPr>
          <a:xfrm>
            <a:off x="765883" y="4304477"/>
            <a:ext cx="38164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Car Leopold I. bio je, kao pravi barokni vladar, veliki ljubitelj kazališta i opere. U njegovo je doba Beč postao kulturno središte.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055F9F47-7C37-4C22-A631-0D307734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8FA3154-40DB-4D57-99CC-244505D6C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0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Zrinsko-</a:t>
            </a:r>
            <a:r>
              <a:rPr lang="hr-HR" sz="4400" dirty="0" err="1">
                <a:latin typeface="Arial" panose="020B0604020202020204" pitchFamily="34" charset="0"/>
                <a:cs typeface="Arial" panose="020B0604020202020204" pitchFamily="34" charset="0"/>
              </a:rPr>
              <a:t>frankopanski</a:t>
            </a: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 otpor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14591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327" y="362159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err="1">
                <a:solidFill>
                  <a:srgbClr val="FFFFFF"/>
                </a:solidFill>
              </a:rPr>
              <a:t>Zrinsko-frankopanski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otpor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C59D1E-C8D6-4BF8-94D9-5F4957B1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pomoću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168.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Rezervirano mjesto sadržaja 3" descr="Slika na kojoj se prikazuje karta&#10;&#10;Opis je automatski generiran">
            <a:extLst>
              <a:ext uri="{FF2B5EF4-FFF2-40B4-BE49-F238E27FC236}">
                <a16:creationId xmlns:a16="http://schemas.microsoft.com/office/drawing/2014/main" id="{5BEDCDB8-1B50-42C2-A75F-8B90D6A8B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700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EECDC501-DD38-4796-A7FE-F7CBA92B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41D3F-6FCC-4B5E-912A-FA4BD0EC1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48" y="576728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291EAC8-D563-4094-85F9-F4E26BB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Zrinsko-frankopanski otpor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id="{6FAED8BE-E7DF-4DBC-BCB6-C59B992C6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18985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8AA5CAE2-EA9B-488C-B7D5-1061BEC0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28BFBB5-5AF1-4BF3-A781-F6897D070E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17" y="601784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4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3C2DD9-15D0-44FB-9DE3-F959784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Zrinsko-frankopanski otpor</a:t>
            </a:r>
            <a:endParaRPr lang="hr-HR" sz="3500">
              <a:solidFill>
                <a:srgbClr val="FFFF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Rezervirano mjesto sadržaja 2">
            <a:extLst>
              <a:ext uri="{FF2B5EF4-FFF2-40B4-BE49-F238E27FC236}">
                <a16:creationId xmlns:a16="http://schemas.microsoft.com/office/drawing/2014/main" id="{D1B7F72E-5D33-4AD8-8161-5D2829649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0369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53E6E9D1-FC91-428B-B682-50326D5F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3343C0-D70A-4E76-AA08-061D9F53E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26" y="598304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EDB0F0F-983C-4182-9978-CBD3D40F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FFFFFF"/>
                </a:solidFill>
              </a:rPr>
              <a:t>Zrinsko-frankopanski otpor</a:t>
            </a:r>
          </a:p>
        </p:txBody>
      </p:sp>
      <p:pic>
        <p:nvPicPr>
          <p:cNvPr id="6" name="Rezervirano mjesto sadržaja 5" descr="Slika na kojoj se prikazuje zgrada, sjedenje, stol, strana&#10;&#10;Opis je automatski generiran">
            <a:extLst>
              <a:ext uri="{FF2B5EF4-FFF2-40B4-BE49-F238E27FC236}">
                <a16:creationId xmlns:a16="http://schemas.microsoft.com/office/drawing/2014/main" id="{4F87671B-7901-46D0-B904-5A17F6F865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r="1" b="1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82B29BC-B251-4FED-B39F-178886C9D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0981" y="805294"/>
            <a:ext cx="2977071" cy="52375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/>
              <a:t>Petar Zrinski postavio je osmanskom sultanu uvjete za priznavanje osmanske vlasti nad Hrvatskom. U udžbeniku na stranici 169. pročitajte neke od njih i odgovorite na pitanja.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6E5E4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1A73AF82-6325-4465-A549-63FC956A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C6CB61-EFD2-4A74-BED2-2BF1F95DF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65" y="603231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Zrinsko-</a:t>
            </a:r>
            <a:r>
              <a:rPr lang="hr-HR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frankopanski</a:t>
            </a:r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otpor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5C4A65F-D415-479D-9940-358BFE835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066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A8050717-8841-413D-A5AB-733A5DD0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D42536-D72C-49EF-95C2-76C54EC0CA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573596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228272-454A-4879-BB8D-BC2645F7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Zrinsko-</a:t>
            </a:r>
            <a:r>
              <a:rPr lang="hr-HR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frankopanski</a:t>
            </a:r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otpor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144A2167-2FA7-484F-AF63-51D909838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4226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71DA329-EB62-4F44-8C49-254CBB27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7A6CCB-4730-4FCE-AAB5-B43EF27967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74344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5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14CE286-8113-4714-B9D3-AD47A804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Zrinsko-</a:t>
            </a:r>
            <a:r>
              <a:rPr lang="hr-HR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frankopanski</a:t>
            </a:r>
            <a:r>
              <a:rPr lang="hr-H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otpor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8257B5D8-50B5-471C-8EE9-7B1EA542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75006"/>
              </p:ext>
            </p:extLst>
          </p:nvPr>
        </p:nvGraphicFramePr>
        <p:xfrm>
          <a:off x="119336" y="2891919"/>
          <a:ext cx="1115568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B521322-EB6F-47C8-B8EA-91AA93F7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84A4B21-2D40-4B42-B2ED-FF8468CA6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83202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laški statuti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0403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Slabljenje osmanlijske moći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36337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B91B5-4221-471A-949A-D755BD0B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/>
              <a:t>Slabljenje osmanlijske moći</a:t>
            </a:r>
            <a:endParaRPr lang="en-US" sz="3200" dirty="0"/>
          </a:p>
        </p:txBody>
      </p:sp>
      <p:pic>
        <p:nvPicPr>
          <p:cNvPr id="5" name="Rezervirano mjesto sadržaja 4" descr="Slika na kojoj se prikazuje transport, na otvorenom, plovilo, trava&#10;&#10;Opis je automatski generiran">
            <a:extLst>
              <a:ext uri="{FF2B5EF4-FFF2-40B4-BE49-F238E27FC236}">
                <a16:creationId xmlns:a16="http://schemas.microsoft.com/office/drawing/2014/main" id="{4E43A643-A6DA-4DDB-A4E2-79FA2BA4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 r="1" b="15874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9B0AD6AE-0064-46AB-B382-4E93624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E7867EA-C87D-49C8-A785-118606DC9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 dirty="0"/>
              <a:t>Slabljenje osmanlijske moći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814715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4CA67-276E-4206-8993-D9EF558A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/>
              <a:t>Slabljenje osmanlijske moći</a:t>
            </a:r>
            <a:endParaRPr lang="en-US" sz="3200" dirty="0"/>
          </a:p>
        </p:txBody>
      </p:sp>
      <p:pic>
        <p:nvPicPr>
          <p:cNvPr id="5" name="Rezervirano mjesto sadržaja 4" descr="Slika na kojoj se prikazuje planina, velik, grupa, ljudi&#10;&#10;Opis je automatski generiran">
            <a:extLst>
              <a:ext uri="{FF2B5EF4-FFF2-40B4-BE49-F238E27FC236}">
                <a16:creationId xmlns:a16="http://schemas.microsoft.com/office/drawing/2014/main" id="{37742B37-BA4D-496C-B858-82ABEBF1F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r="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706281E0-6BFD-4DA6-B95D-FAFACEA3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81C2F1F-D340-4551-A9AC-84A8FC03E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6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dirty="0"/>
              <a:t>Slabljenje </a:t>
            </a:r>
            <a:r>
              <a:rPr lang="en-US" sz="3700" dirty="0" err="1"/>
              <a:t>osmanlijske</a:t>
            </a:r>
            <a:r>
              <a:rPr lang="en-US" sz="3700" dirty="0"/>
              <a:t> </a:t>
            </a:r>
            <a:r>
              <a:rPr lang="en-US" sz="3700" dirty="0" err="1"/>
              <a:t>moći</a:t>
            </a:r>
            <a:endParaRPr lang="en-US" sz="3700" dirty="0"/>
          </a:p>
        </p:txBody>
      </p:sp>
      <p:pic>
        <p:nvPicPr>
          <p:cNvPr id="6" name="Rezervirano mjesto sadržaja 5" descr="Slika na kojoj se prikazuje muškarac, šešir&#10;&#10;Opis je automatski generiran">
            <a:extLst>
              <a:ext uri="{FF2B5EF4-FFF2-40B4-BE49-F238E27FC236}">
                <a16:creationId xmlns:a16="http://schemas.microsoft.com/office/drawing/2014/main" id="{E1485CD4-F246-4039-8C5E-4A56ECE5E9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b="15937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9976" y="2048256"/>
            <a:ext cx="5695892" cy="41239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hr-HR" sz="2200" dirty="0"/>
              <a:t>Osnivanje Svete lige – Habsburška Monarhija, Poljska i Mletačka Republika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Cilj: potiskivanje Osmanlija iz Europe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Veliki bečki rat ili Rat Svete lige (1683. – 1699.)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Oslobađanje hrvatskih gradova u dalmatinskom zaleđu i sjevernoj Hrvatskoj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1686. godine oslobođeni Budim i veći dio Ugarske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Do 1688. godine oslobođena gotovo cijela Slavonija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U oslobađanju se istaknuo fra Luka </a:t>
            </a:r>
            <a:r>
              <a:rPr lang="hr-HR" sz="2200" dirty="0" err="1"/>
              <a:t>Ibrišimović</a:t>
            </a:r>
            <a:endParaRPr lang="en-US" sz="2200" dirty="0"/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D56FB6B7-E36B-47D5-A0BC-3FF79840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7DDF1F8-1A20-490A-BE33-6D4D83088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51" y="602119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CCD5C3-98DC-47F4-9A8A-DB6AF5C5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dirty="0"/>
              <a:t>Slabljenje </a:t>
            </a:r>
            <a:r>
              <a:rPr lang="en-US" sz="3700" dirty="0" err="1"/>
              <a:t>osmanlijske</a:t>
            </a:r>
            <a:r>
              <a:rPr lang="en-US" sz="3700" dirty="0"/>
              <a:t> </a:t>
            </a:r>
            <a:r>
              <a:rPr lang="en-US" sz="3700" dirty="0" err="1"/>
              <a:t>moći</a:t>
            </a:r>
            <a:endParaRPr lang="en-US" sz="3700" dirty="0"/>
          </a:p>
        </p:txBody>
      </p:sp>
      <p:pic>
        <p:nvPicPr>
          <p:cNvPr id="6" name="Rezervirano mjesto sadržaja 5" descr="Slika na kojoj se prikazuje osoba, držanje, voda, stajanje&#10;&#10;Opis je automatski generiran">
            <a:extLst>
              <a:ext uri="{FF2B5EF4-FFF2-40B4-BE49-F238E27FC236}">
                <a16:creationId xmlns:a16="http://schemas.microsoft.com/office/drawing/2014/main" id="{CC523479-4156-4A7E-A144-13A4A7784F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5DFD46-7F8E-49E4-8FB8-52E1FD31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700" y="2048256"/>
            <a:ext cx="5154168" cy="4123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hr-HR" sz="2200" dirty="0"/>
              <a:t>U oslobađanju Podunavlja se istaknuo princ Eugen Savojski 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Oslobađanje dijelova Hrvatske i prodori u Bosnu do Sarajeva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1517. oslobodio Beograd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Oslobađanje Like i Krbave pod vodstvom Stojana Jankovića 1689. godine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Vođa otpora svećenik Marko Mesić</a:t>
            </a:r>
          </a:p>
          <a:p>
            <a:pPr indent="-228600">
              <a:lnSpc>
                <a:spcPct val="90000"/>
              </a:lnSpc>
            </a:pPr>
            <a:r>
              <a:rPr lang="hr-HR" sz="2200" dirty="0"/>
              <a:t>Oslobađanje Dalmacije pod vodstvom Mletačke Republike</a:t>
            </a:r>
          </a:p>
          <a:p>
            <a:pPr indent="-228600">
              <a:lnSpc>
                <a:spcPct val="90000"/>
              </a:lnSpc>
            </a:pPr>
            <a:endParaRPr lang="hr-HR" sz="2200" dirty="0"/>
          </a:p>
          <a:p>
            <a:pPr indent="-228600">
              <a:lnSpc>
                <a:spcPct val="90000"/>
              </a:lnSpc>
            </a:pPr>
            <a:endParaRPr lang="hr-HR" sz="2200" dirty="0"/>
          </a:p>
          <a:p>
            <a:pPr indent="-228600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67702AF7-DBE3-42B3-ADDE-F5AB602D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B5EDB07-C840-4BB3-8ED2-DF4E79F5C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6" y="592601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FD519D-1EAB-40AF-AB25-D2C72CC3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Slabljenje </a:t>
            </a:r>
            <a:r>
              <a:rPr lang="en-US" sz="3600" dirty="0" err="1">
                <a:solidFill>
                  <a:srgbClr val="FFFFFF"/>
                </a:solidFill>
              </a:rPr>
              <a:t>osmanlijske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moći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Rezervirano mjesto sadržaja 12" descr="Slika na kojoj se prikazuje karta&#10;&#10;Opis je automatski generiran">
            <a:extLst>
              <a:ext uri="{FF2B5EF4-FFF2-40B4-BE49-F238E27FC236}">
                <a16:creationId xmlns:a16="http://schemas.microsoft.com/office/drawing/2014/main" id="{DC18D09C-6BDF-4613-9806-FC9154FAE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r="-2" b="707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8C12DA7-2C55-439B-871A-8ED016D5008E}"/>
              </a:ext>
            </a:extLst>
          </p:cNvPr>
          <p:cNvSpPr txBox="1"/>
          <p:nvPr/>
        </p:nvSpPr>
        <p:spPr>
          <a:xfrm>
            <a:off x="7835105" y="3072208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 pomoću zemljovida u udžbeniku na stranici 171. odgovorite na pitanja.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\\tartar\_Razmjena\dvukelic\Klio 6.png">
            <a:extLst>
              <a:ext uri="{FF2B5EF4-FFF2-40B4-BE49-F238E27FC236}">
                <a16:creationId xmlns:a16="http://schemas.microsoft.com/office/drawing/2014/main" id="{96622E2C-FE58-4AFA-85F6-2A0BFD69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93A5087-D9B9-4D64-9333-37FC93561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44" y="58576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26B8E9-CBB4-40FC-82E6-354D3F25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Slabljenje osmanlijske moći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E560ED5-E7FA-4106-A71D-0463C07A6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4265"/>
              </p:ext>
            </p:extLst>
          </p:nvPr>
        </p:nvGraphicFramePr>
        <p:xfrm>
          <a:off x="1036320" y="2564904"/>
          <a:ext cx="106042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EC7739BE-1497-4F8E-85BD-F15DC324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0792145-8F06-44AB-A8E7-E5BCE84066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602646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D5089-E21E-4CE5-B90D-6F4D4064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/>
              <a:t>Slabljenje osmanlijske moći</a:t>
            </a:r>
            <a:endParaRPr lang="en-US" sz="3200" dirty="0"/>
          </a:p>
        </p:txBody>
      </p:sp>
      <p:pic>
        <p:nvPicPr>
          <p:cNvPr id="5" name="Rezervirano mjesto sadržaja 4" descr="Slika na kojoj se prikazuje tekst, fotografija, knjiga, staro&#10;&#10;Opis je automatski generiran">
            <a:extLst>
              <a:ext uri="{FF2B5EF4-FFF2-40B4-BE49-F238E27FC236}">
                <a16:creationId xmlns:a16="http://schemas.microsoft.com/office/drawing/2014/main" id="{E51625B5-B73E-42D7-B0A0-0EB479611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1" r="1" b="1051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9E0DC241-355B-4240-AD45-0201B284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0369C0D-5AF1-4620-9F7E-601F7E059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7" y="2060848"/>
            <a:ext cx="6742630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hr-HR" sz="2400" dirty="0"/>
              <a:t>Sredinom XVI. st. Ferdinand Habsburški ustrojava vojne posade u Hrvatskoj i Slavoniji</a:t>
            </a:r>
            <a:endParaRPr lang="en-US" sz="2400" dirty="0"/>
          </a:p>
          <a:p>
            <a:pPr lvl="0"/>
            <a:r>
              <a:rPr lang="hr-HR" sz="2400" dirty="0"/>
              <a:t>Vojna krajina – stalni sustav obrane od niza vojnih utvrda</a:t>
            </a:r>
            <a:endParaRPr lang="en-US" sz="2400" dirty="0"/>
          </a:p>
          <a:p>
            <a:pPr lvl="0"/>
            <a:r>
              <a:rPr lang="hr-HR" sz="2400" dirty="0"/>
              <a:t>Hrvatska krajina osnovana južno od Kupe, središte Karlovac</a:t>
            </a:r>
            <a:endParaRPr lang="en-US" sz="2400" dirty="0"/>
          </a:p>
          <a:p>
            <a:pPr lvl="0"/>
            <a:r>
              <a:rPr lang="hr-HR" sz="2400" dirty="0"/>
              <a:t>Slavonska krajina organizirana na području između Drave i Kupe, središte Varaždin</a:t>
            </a:r>
            <a:endParaRPr lang="en-US" sz="2400" dirty="0"/>
          </a:p>
          <a:p>
            <a:pPr lvl="0"/>
            <a:r>
              <a:rPr lang="hr-HR" sz="2400" dirty="0"/>
              <a:t>Banska krajina organizirana između Save i Kupe, sjedište u Petrinji</a:t>
            </a:r>
          </a:p>
          <a:p>
            <a:r>
              <a:rPr lang="hr-HR" sz="2400" dirty="0"/>
              <a:t>Naseljavanje stanovništva i pojačavanje obrane Vojne krajine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laški statuti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7319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330" y="2298018"/>
            <a:ext cx="6515218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endParaRPr lang="hr-HR" sz="2400" dirty="0"/>
          </a:p>
          <a:p>
            <a:pPr lvl="0"/>
            <a:r>
              <a:rPr lang="hr-HR" sz="2400" dirty="0"/>
              <a:t>Vlasi, prebjezi ili uskoci </a:t>
            </a:r>
          </a:p>
          <a:p>
            <a:r>
              <a:rPr lang="hr-HR" sz="2400" dirty="0"/>
              <a:t>Naseljavali uglavnom pogranične, opustošene crkvene posjede i posjede hrvatskih velikaša</a:t>
            </a:r>
          </a:p>
          <a:p>
            <a:r>
              <a:rPr lang="hr-HR" sz="2400" dirty="0"/>
              <a:t>Kralj Ferdinand II. izdao je 1630. godine tzv. Vlaške statute</a:t>
            </a:r>
          </a:p>
          <a:p>
            <a:pPr lvl="0"/>
            <a:r>
              <a:rPr lang="hr-HR" sz="2400" dirty="0"/>
              <a:t>Nezadovoljstvo vladavinom Habsburgovaca i hrvatskih i ugarskih plemića</a:t>
            </a:r>
            <a:endParaRPr lang="en-US" sz="2400" dirty="0"/>
          </a:p>
          <a:p>
            <a:pPr lvl="0"/>
            <a:r>
              <a:rPr lang="hr-HR" sz="2400" dirty="0"/>
              <a:t>Nastojanja uspostave apsolutističke vlasti i kršenja plemićkih prava</a:t>
            </a:r>
            <a:endParaRPr lang="en-US" sz="2400" dirty="0"/>
          </a:p>
          <a:p>
            <a:pPr lvl="0"/>
            <a:r>
              <a:rPr lang="hr-HR" sz="2400" dirty="0"/>
              <a:t>Sukobi protestantskog plemstva s katoličkim vladarem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061" y="1719618"/>
            <a:ext cx="6912319" cy="4884330"/>
          </a:xfrm>
        </p:spPr>
        <p:txBody>
          <a:bodyPr anchor="ctr">
            <a:normAutofit fontScale="25000" lnSpcReduction="20000"/>
          </a:bodyPr>
          <a:lstStyle/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r>
              <a:rPr lang="hr-HR" sz="8800" dirty="0"/>
              <a:t>Početak </a:t>
            </a:r>
            <a:r>
              <a:rPr lang="hr-HR" sz="8800" dirty="0" err="1"/>
              <a:t>protuapsolutističkoga</a:t>
            </a:r>
            <a:r>
              <a:rPr lang="hr-HR" sz="8800" dirty="0"/>
              <a:t> pokreta – vođe pokreta Petar i Nikola Zrinski</a:t>
            </a:r>
          </a:p>
          <a:p>
            <a:r>
              <a:rPr lang="hr-HR" sz="8800" dirty="0"/>
              <a:t>Sukobi s osmanlijama i spaljivanje utvrde novi Zrin</a:t>
            </a:r>
          </a:p>
          <a:p>
            <a:pPr lvl="0"/>
            <a:r>
              <a:rPr lang="hr-HR" sz="8800" dirty="0"/>
              <a:t>Sukobi na rijeci Rabi i težak poraz osmanlijske vojske</a:t>
            </a:r>
            <a:endParaRPr lang="en-US" sz="8800" dirty="0"/>
          </a:p>
          <a:p>
            <a:pPr lvl="0"/>
            <a:r>
              <a:rPr lang="hr-HR" sz="8800" dirty="0"/>
              <a:t>Mir u </a:t>
            </a:r>
            <a:r>
              <a:rPr lang="hr-HR" sz="8800" dirty="0" err="1"/>
              <a:t>Vašvaru</a:t>
            </a:r>
            <a:r>
              <a:rPr lang="hr-HR" sz="8800" dirty="0"/>
              <a:t> 1664. godine – sramotni mir</a:t>
            </a:r>
          </a:p>
          <a:p>
            <a:pPr lvl="0"/>
            <a:r>
              <a:rPr lang="hr-HR" sz="8800" dirty="0"/>
              <a:t>Pregovori s europskim vladarima i Osmanskim Carstvom</a:t>
            </a:r>
          </a:p>
          <a:p>
            <a:pPr lvl="0"/>
            <a:r>
              <a:rPr lang="hr-HR" sz="8800" dirty="0"/>
              <a:t>Petar Zrinski proglašen veleizdajnikom i oduzeta mu banska čast</a:t>
            </a:r>
            <a:endParaRPr lang="en-US" sz="8800" dirty="0"/>
          </a:p>
          <a:p>
            <a:pPr lvl="0"/>
            <a:r>
              <a:rPr lang="hr-HR" sz="8800" dirty="0"/>
              <a:t>Osvajanje i pljačka posjeda Zrinskih i Frankopana</a:t>
            </a:r>
            <a:endParaRPr lang="en-US" sz="8800" dirty="0"/>
          </a:p>
          <a:p>
            <a:pPr lvl="0"/>
            <a:r>
              <a:rPr lang="hr-HR" sz="8800" dirty="0"/>
              <a:t>1670. godine Petar Zrinski </a:t>
            </a:r>
            <a:r>
              <a:rPr lang="hr-HR" sz="8800" dirty="0" err="1"/>
              <a:t>Fran</a:t>
            </a:r>
            <a:r>
              <a:rPr lang="hr-HR" sz="8800" dirty="0"/>
              <a:t> Krsto Frankopan odlaze u Beč na pregovore </a:t>
            </a:r>
          </a:p>
          <a:p>
            <a:r>
              <a:rPr lang="hr-HR" sz="8800" dirty="0"/>
              <a:t>30. travnja 1671. godine pogubljeni u Bečkome Novome Mjestu</a:t>
            </a:r>
          </a:p>
          <a:p>
            <a:r>
              <a:rPr lang="hr-HR" sz="8800" dirty="0"/>
              <a:t>Slabljenje moći plemstva i učvršćivanje apsolutizma</a:t>
            </a:r>
            <a:endParaRPr lang="en-US" sz="8800" dirty="0"/>
          </a:p>
          <a:p>
            <a:pPr lvl="0"/>
            <a:endParaRPr lang="en-US" sz="2800" dirty="0"/>
          </a:p>
          <a:p>
            <a:pPr lvl="0"/>
            <a:endParaRPr lang="hr-HR" sz="28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hr-HR" sz="2400" dirty="0"/>
          </a:p>
          <a:p>
            <a:endParaRPr lang="hr-HR" sz="1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7BD213-143D-4195-804C-B1F73902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96302C-8CA0-4010-AB78-192E85CA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982" y="2196616"/>
            <a:ext cx="6922695" cy="4334629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hr-HR" sz="2400" dirty="0"/>
          </a:p>
          <a:p>
            <a:r>
              <a:rPr lang="hr-HR" sz="4400" dirty="0"/>
              <a:t>Kraj osvajačkih ratova i slabljenje osmanlijske moći </a:t>
            </a:r>
          </a:p>
          <a:p>
            <a:pPr lvl="0"/>
            <a:r>
              <a:rPr lang="hr-HR" sz="4400" dirty="0"/>
              <a:t>Nasilna islamizacija pokorenih kršćana</a:t>
            </a:r>
            <a:endParaRPr lang="en-US" sz="4400" dirty="0"/>
          </a:p>
          <a:p>
            <a:pPr lvl="0"/>
            <a:r>
              <a:rPr lang="hr-HR" sz="4400" dirty="0"/>
              <a:t>Kršćanske pobune i ustanci </a:t>
            </a:r>
          </a:p>
          <a:p>
            <a:r>
              <a:rPr lang="hr-HR" sz="4400" dirty="0"/>
              <a:t>1683. godine Kara Mustafa i opsada Beča</a:t>
            </a:r>
          </a:p>
          <a:p>
            <a:pPr indent="-228600">
              <a:lnSpc>
                <a:spcPct val="90000"/>
              </a:lnSpc>
            </a:pPr>
            <a:r>
              <a:rPr lang="hr-HR" sz="4400" dirty="0"/>
              <a:t>Osnivanje Svete lige </a:t>
            </a:r>
          </a:p>
          <a:p>
            <a:pPr indent="-228600">
              <a:lnSpc>
                <a:spcPct val="90000"/>
              </a:lnSpc>
            </a:pPr>
            <a:r>
              <a:rPr lang="hr-HR" sz="4400" dirty="0"/>
              <a:t>Veliki bečki rat ili Rat Svete lige (1683. – 1699.)</a:t>
            </a:r>
          </a:p>
          <a:p>
            <a:pPr indent="-228600">
              <a:lnSpc>
                <a:spcPct val="90000"/>
              </a:lnSpc>
            </a:pPr>
            <a:r>
              <a:rPr lang="hr-HR" sz="4400" dirty="0"/>
              <a:t>1686. godine oslobođeni Budim i veći dio Ugarske</a:t>
            </a:r>
          </a:p>
          <a:p>
            <a:pPr indent="-228600">
              <a:lnSpc>
                <a:spcPct val="90000"/>
              </a:lnSpc>
            </a:pPr>
            <a:r>
              <a:rPr lang="hr-HR" sz="4400" dirty="0"/>
              <a:t>Do 1688. godine oslobođena gotovo cijela Slavonija</a:t>
            </a:r>
          </a:p>
          <a:p>
            <a:pPr indent="-228600">
              <a:lnSpc>
                <a:spcPct val="90000"/>
              </a:lnSpc>
            </a:pPr>
            <a:r>
              <a:rPr lang="hr-HR" sz="4400" dirty="0"/>
              <a:t>U oslobađanju se istaknuo fra Luka </a:t>
            </a:r>
            <a:r>
              <a:rPr lang="hr-HR" sz="4400" dirty="0" err="1"/>
              <a:t>Ibrišimović</a:t>
            </a:r>
            <a:endParaRPr lang="hr-HR" sz="4400" dirty="0"/>
          </a:p>
          <a:p>
            <a:pPr indent="-228600">
              <a:lnSpc>
                <a:spcPct val="90000"/>
              </a:lnSpc>
            </a:pPr>
            <a:r>
              <a:rPr lang="hr-HR" sz="4400" dirty="0"/>
              <a:t>Princ Eugen Savojski i oslobađanje Podunavlja, dijelova Hrvatske i Bosne </a:t>
            </a:r>
          </a:p>
          <a:p>
            <a:pPr indent="-228600">
              <a:lnSpc>
                <a:spcPct val="90000"/>
              </a:lnSpc>
            </a:pPr>
            <a:endParaRPr lang="hr-HR" sz="4400" dirty="0"/>
          </a:p>
          <a:p>
            <a:endParaRPr lang="hr-HR" sz="2400" dirty="0"/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79779C6-B9DC-42D4-8C9B-C18B2E9B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CC88C50-8E12-4653-83FC-5F5E3CBDD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38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FF1B42-7CCA-4BAF-807A-71D5346E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6059A8-DDCA-4053-8D1B-746FF95A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719618"/>
            <a:ext cx="6622445" cy="4334629"/>
          </a:xfrm>
        </p:spPr>
        <p:txBody>
          <a:bodyPr anchor="ctr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endParaRPr lang="hr-HR" sz="2400" dirty="0"/>
          </a:p>
          <a:p>
            <a:pPr indent="-228600">
              <a:lnSpc>
                <a:spcPct val="90000"/>
              </a:lnSpc>
            </a:pPr>
            <a:endParaRPr lang="hr-HR" sz="2400" dirty="0"/>
          </a:p>
          <a:p>
            <a:pPr indent="-228600">
              <a:lnSpc>
                <a:spcPct val="90000"/>
              </a:lnSpc>
            </a:pPr>
            <a:r>
              <a:rPr lang="hr-HR" sz="2400" dirty="0"/>
              <a:t>Oslobađanje Like i Krbave pod vodstvom Stojana Jankovića 1689. godine</a:t>
            </a:r>
          </a:p>
          <a:p>
            <a:pPr indent="-228600">
              <a:lnSpc>
                <a:spcPct val="90000"/>
              </a:lnSpc>
            </a:pPr>
            <a:r>
              <a:rPr lang="hr-HR" sz="2400" dirty="0"/>
              <a:t>Vođa otpora svećenik Marko Mesić</a:t>
            </a:r>
          </a:p>
          <a:p>
            <a:pPr indent="-228600">
              <a:lnSpc>
                <a:spcPct val="90000"/>
              </a:lnSpc>
            </a:pPr>
            <a:r>
              <a:rPr lang="hr-HR" sz="2400" dirty="0"/>
              <a:t>Oslobađanje Dalmacije pod vodstvom Mletačke Republike</a:t>
            </a:r>
          </a:p>
          <a:p>
            <a:pPr lvl="0"/>
            <a:r>
              <a:rPr lang="hr-HR" sz="2400" dirty="0"/>
              <a:t>1699. godine potpisan Mir u Srijemskim Karlovcima</a:t>
            </a:r>
            <a:endParaRPr lang="en-US" sz="2400" dirty="0"/>
          </a:p>
          <a:p>
            <a:pPr lvl="0"/>
            <a:r>
              <a:rPr lang="hr-HR" sz="2400" dirty="0"/>
              <a:t>Odredbama mira počinje teritorijalno smanjenje Osmanskog Carstva</a:t>
            </a:r>
            <a:endParaRPr lang="en-US" sz="2400" dirty="0"/>
          </a:p>
          <a:p>
            <a:pPr lvl="0"/>
            <a:r>
              <a:rPr lang="hr-HR" sz="2400" dirty="0"/>
              <a:t>Hrvatska područja oslobođena od 1683. </a:t>
            </a:r>
            <a:r>
              <a:rPr lang="hr-HR" sz="2400"/>
              <a:t>– 1699</a:t>
            </a:r>
            <a:r>
              <a:rPr lang="hr-HR" sz="2400" dirty="0"/>
              <a:t>. priključena Vojnoj krajini</a:t>
            </a:r>
            <a:endParaRPr lang="en-US" sz="2400" dirty="0"/>
          </a:p>
          <a:p>
            <a:pPr lvl="0"/>
            <a:r>
              <a:rPr lang="hr-HR" sz="2400" dirty="0"/>
              <a:t>Vojna krajina izuzeta od vlasti bana i Hrvatskog sabora</a:t>
            </a:r>
            <a:endParaRPr lang="en-US" sz="2400" dirty="0"/>
          </a:p>
          <a:p>
            <a:pPr lvl="0"/>
            <a:r>
              <a:rPr lang="hr-HR" sz="2400" dirty="0"/>
              <a:t>Uspostavljena granica s Bosnom</a:t>
            </a:r>
            <a:endParaRPr lang="en-US" sz="2400" dirty="0"/>
          </a:p>
          <a:p>
            <a:pPr lvl="0"/>
            <a:r>
              <a:rPr lang="hr-HR" sz="2400" dirty="0"/>
              <a:t>Mir u Požarevcu 1718. godine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endParaRPr lang="hr-HR" sz="2400" dirty="0"/>
          </a:p>
          <a:p>
            <a:pPr indent="-228600">
              <a:lnSpc>
                <a:spcPct val="90000"/>
              </a:lnSpc>
            </a:pPr>
            <a:endParaRPr lang="hr-HR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6491A997-07C8-4F03-9A99-4C15B67F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A96040D-C4F4-4A3E-AD14-746533B9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6" y="446526"/>
            <a:ext cx="3902421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 err="1">
                <a:solidFill>
                  <a:srgbClr val="FFFFFF"/>
                </a:solidFill>
              </a:rPr>
              <a:t>Ustroj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Vojne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krajine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Vlaški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statuti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E686C"/>
          </a:solidFill>
          <a:ln w="25400">
            <a:solidFill>
              <a:srgbClr val="4E6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9" name="Rezervirano mjesto sadržaja 8" descr="Slika na kojoj se prikazuje karta&#10;&#10;Opis je automatski generiran">
            <a:extLst>
              <a:ext uri="{FF2B5EF4-FFF2-40B4-BE49-F238E27FC236}">
                <a16:creationId xmlns:a16="http://schemas.microsoft.com/office/drawing/2014/main" id="{B69465E9-18CE-463E-8ADA-ADB9032DA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71" y="450222"/>
            <a:ext cx="7064296" cy="5957556"/>
          </a:xfr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B1389712-BA7A-4506-8826-6D22AA848734}"/>
              </a:ext>
            </a:extLst>
          </p:cNvPr>
          <p:cNvSpPr txBox="1"/>
          <p:nvPr/>
        </p:nvSpPr>
        <p:spPr>
          <a:xfrm>
            <a:off x="639327" y="3408771"/>
            <a:ext cx="3792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 pomoću zemljovida u udžbeniku na stranici 166. odgovorite na pitanja.</a:t>
            </a:r>
          </a:p>
        </p:txBody>
      </p:sp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id="{53C733C0-819D-4E1D-9BEC-3BC6684E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D1D87B-8DF3-4649-BEAE-6C595337E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0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95A3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85" y="1282787"/>
            <a:ext cx="6673391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Vlaški statuti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1A6B9D69-5896-40D2-A4F6-4D5A14C9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FF246C6-A9E3-4D27-B3D6-0138E0455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  <p:pic>
        <p:nvPicPr>
          <p:cNvPr id="6" name="Slika 5" descr="Slika na kojoj se prikazuje karta&#10;&#10;Opis je automatski generiran">
            <a:extLst>
              <a:ext uri="{FF2B5EF4-FFF2-40B4-BE49-F238E27FC236}">
                <a16:creationId xmlns:a16="http://schemas.microsoft.com/office/drawing/2014/main" id="{1130B7B9-D017-49E8-9596-BE1044065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69900"/>
            <a:ext cx="3087458" cy="45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laški statuti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881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BB34F-039C-445A-B12A-DF4F0708D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Vlaški statuti</a:t>
            </a:r>
            <a:endParaRPr lang="hr-HR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CB6399E-AE4A-4350-B237-1E62E7E13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36954"/>
              </p:ext>
            </p:extLst>
          </p:nvPr>
        </p:nvGraphicFramePr>
        <p:xfrm>
          <a:off x="5155379" y="1065862"/>
          <a:ext cx="6341217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4E2A911-7209-4929-9F87-BE698497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7129A7-8924-4257-8BB2-E76ABD7E76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C8B244-BD45-4514-B068-284A607F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 Vojne krajine i Vlaški statuti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1C7E4971-1B61-4191-BDE6-134889F68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8423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6C17D4-E0BA-4645-8CF6-57C0EC91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319C7D9-9629-494C-9357-3B2CA9B0DA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958" y="1124744"/>
            <a:ext cx="453604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400" dirty="0">
                <a:latin typeface="Arial" panose="020B0604020202020204" pitchFamily="34" charset="0"/>
                <a:cs typeface="Arial" panose="020B0604020202020204" pitchFamily="34" charset="0"/>
              </a:rPr>
              <a:t>Ustroj Vojne krajine i Vlaški statuti</a:t>
            </a:r>
            <a:endParaRPr lang="en-US" sz="54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687FC65-632D-4A79-B210-94B75CA01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21288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CEE202E5-E0A3-417F-9E5B-DD0FB04E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89C2B94E-F323-45F0-9671-7159F2017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934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48B6C07-0BBC-4F2F-B18C-E61D3848F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43" y="5993553"/>
            <a:ext cx="2804862" cy="140243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0FF33DA-F779-43FB-8AE3-3A2A4166B3D7}"/>
              </a:ext>
            </a:extLst>
          </p:cNvPr>
          <p:cNvSpPr txBox="1"/>
          <p:nvPr/>
        </p:nvSpPr>
        <p:spPr>
          <a:xfrm>
            <a:off x="8365830" y="4814789"/>
            <a:ext cx="3490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Pročitajte izvor u udžbeniku na stranici 167. i odgovorite na pitanja.</a:t>
            </a:r>
          </a:p>
        </p:txBody>
      </p:sp>
    </p:spTree>
    <p:extLst>
      <p:ext uri="{BB962C8B-B14F-4D97-AF65-F5344CB8AC3E}">
        <p14:creationId xmlns:p14="http://schemas.microsoft.com/office/powerpoint/2010/main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1385</Words>
  <Application>Microsoft Office PowerPoint</Application>
  <PresentationFormat>Široki zaslon</PresentationFormat>
  <Paragraphs>204</Paragraphs>
  <Slides>33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Organizacija Vojne krajine,  zrinsko-frankopanski otpor i slabljenje Osmanskog Carstva</vt:lpstr>
      <vt:lpstr>Ustroj Vojne krajine i Vlaški statuti</vt:lpstr>
      <vt:lpstr>Ustroj Vojne krajine i Vlaški statuti</vt:lpstr>
      <vt:lpstr>Ustroj Vojne krajine i Vlaški statuti</vt:lpstr>
      <vt:lpstr>Ustroj Vojne krajine i Vlaški statuti</vt:lpstr>
      <vt:lpstr>Ustroj Vojne krajine i Vlaški statuti</vt:lpstr>
      <vt:lpstr>Ustroj Vojne krajine i Vlaški statuti</vt:lpstr>
      <vt:lpstr>Ustroj Vojne krajine i Vlaški statuti</vt:lpstr>
      <vt:lpstr>Ustroj Vojne krajine i Vlaški statuti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Zrinsko-frankopanski otpor</vt:lpstr>
      <vt:lpstr>Slabljenje osmanlijske moći</vt:lpstr>
      <vt:lpstr>Slabljenje osmanlijske moći</vt:lpstr>
      <vt:lpstr>Slabljenje osmanlijske moći</vt:lpstr>
      <vt:lpstr>Slabljenje osmanlijske moći</vt:lpstr>
      <vt:lpstr>Slabljenje osmanlijske moći</vt:lpstr>
      <vt:lpstr>Slabljenje osmanlijske moći</vt:lpstr>
      <vt:lpstr>Slabljenje osmanlijske moći</vt:lpstr>
      <vt:lpstr>Slabljenje osmanlijske moći</vt:lpstr>
      <vt:lpstr>Slabljenje osmanlijske moći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Organizacija Vojne krajine, zrinsko-frankopanski otpor i slabljenje Osmanskog Carstva</dc:title>
  <dc:creator>Ivan Cuzic</dc:creator>
  <cp:lastModifiedBy>Deniver Vukelić</cp:lastModifiedBy>
  <cp:revision>2</cp:revision>
  <dcterms:created xsi:type="dcterms:W3CDTF">2020-10-17T13:07:49Z</dcterms:created>
  <dcterms:modified xsi:type="dcterms:W3CDTF">2020-10-19T09:28:44Z</dcterms:modified>
</cp:coreProperties>
</file>